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37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2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40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33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38.xml"/>
  <Override ContentType="application/vnd.openxmlformats-officedocument.presentationml.slideLayout+xml" PartName="/ppt/slideLayouts/slideLayout42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34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30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43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39.xml"/>
  <Override ContentType="application/vnd.openxmlformats-officedocument.presentationml.slideLayout+xml" PartName="/ppt/slideLayouts/slideLayout35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31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36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41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3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0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91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y="5143500" cx="9144000"/>
  <p:notesSz cx="6858000" cy="9144000"/>
  <p:embeddedFontLst>
    <p:embeddedFont>
      <p:font typeface="Plus Jakarta Sans"/>
      <p:regular r:id="rId26"/>
      <p:bold r:id="rId27"/>
      <p:italic r:id="rId28"/>
      <p:boldItalic r:id="rId29"/>
    </p:embeddedFont>
    <p:embeddedFont>
      <p:font typeface="Inter"/>
      <p:regular r:id="rId30"/>
      <p:bold r:id="rId31"/>
      <p:italic r:id="rId32"/>
      <p:boldItalic r:id="rId33"/>
    </p:embeddedFont>
    <p:embeddedFont>
      <p:font typeface="Poppins"/>
      <p:regular r:id="rId34"/>
      <p:bold r:id="rId35"/>
      <p:italic r:id="rId36"/>
      <p:boldItalic r:id="rId37"/>
    </p:embeddedFont>
    <p:embeddedFont>
      <p:font typeface="Outfit"/>
      <p:regular r:id="rId38"/>
      <p:bold r:id="rId39"/>
    </p:embeddedFont>
    <p:embeddedFont>
      <p:font typeface="Plus Jakarta Sans Medium"/>
      <p:regular r:id="rId40"/>
      <p:bold r:id="rId41"/>
      <p:italic r:id="rId42"/>
      <p:boldItalic r:id="rId43"/>
    </p:embeddedFont>
    <p:embeddedFont>
      <p:font typeface="Instrument Sans"/>
      <p:regular r:id="rId44"/>
      <p:bold r:id="rId45"/>
      <p:italic r:id="rId46"/>
      <p:boldItalic r:id="rId47"/>
    </p:embeddedFont>
    <p:embeddedFont>
      <p:font typeface="Nunito Sans"/>
      <p:regular r:id="rId48"/>
      <p:bold r:id="rId49"/>
      <p:italic r:id="rId50"/>
      <p:boldItalic r:id="rId51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PlusJakartaSansMedium-regular.fntdata"/><Relationship Id="rId42" Type="http://schemas.openxmlformats.org/officeDocument/2006/relationships/font" Target="fonts/PlusJakartaSansMedium-italic.fntdata"/><Relationship Id="rId41" Type="http://schemas.openxmlformats.org/officeDocument/2006/relationships/font" Target="fonts/PlusJakartaSansMedium-bold.fntdata"/><Relationship Id="rId44" Type="http://schemas.openxmlformats.org/officeDocument/2006/relationships/font" Target="fonts/InstrumentSans-regular.fntdata"/><Relationship Id="rId43" Type="http://schemas.openxmlformats.org/officeDocument/2006/relationships/font" Target="fonts/PlusJakartaSansMedium-boldItalic.fntdata"/><Relationship Id="rId46" Type="http://schemas.openxmlformats.org/officeDocument/2006/relationships/font" Target="fonts/InstrumentSans-italic.fntdata"/><Relationship Id="rId45" Type="http://schemas.openxmlformats.org/officeDocument/2006/relationships/font" Target="fonts/InstrumentSans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48" Type="http://schemas.openxmlformats.org/officeDocument/2006/relationships/font" Target="fonts/NunitoSans-regular.fntdata"/><Relationship Id="rId47" Type="http://schemas.openxmlformats.org/officeDocument/2006/relationships/font" Target="fonts/InstrumentSans-boldItalic.fntdata"/><Relationship Id="rId49" Type="http://schemas.openxmlformats.org/officeDocument/2006/relationships/font" Target="fonts/NunitoSans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Inter-bold.fntdata"/><Relationship Id="rId30" Type="http://schemas.openxmlformats.org/officeDocument/2006/relationships/font" Target="fonts/Inter-regular.fntdata"/><Relationship Id="rId33" Type="http://schemas.openxmlformats.org/officeDocument/2006/relationships/font" Target="fonts/Inter-boldItalic.fntdata"/><Relationship Id="rId32" Type="http://schemas.openxmlformats.org/officeDocument/2006/relationships/font" Target="fonts/Inter-italic.fntdata"/><Relationship Id="rId35" Type="http://schemas.openxmlformats.org/officeDocument/2006/relationships/font" Target="fonts/Poppins-bold.fntdata"/><Relationship Id="rId34" Type="http://schemas.openxmlformats.org/officeDocument/2006/relationships/font" Target="fonts/Poppins-regular.fntdata"/><Relationship Id="rId37" Type="http://schemas.openxmlformats.org/officeDocument/2006/relationships/font" Target="fonts/Poppins-boldItalic.fntdata"/><Relationship Id="rId36" Type="http://schemas.openxmlformats.org/officeDocument/2006/relationships/font" Target="fonts/Poppins-italic.fntdata"/><Relationship Id="rId39" Type="http://schemas.openxmlformats.org/officeDocument/2006/relationships/font" Target="fonts/Outfit-bold.fntdata"/><Relationship Id="rId38" Type="http://schemas.openxmlformats.org/officeDocument/2006/relationships/font" Target="fonts/Outfit-regular.fntdata"/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26" Type="http://schemas.openxmlformats.org/officeDocument/2006/relationships/font" Target="fonts/PlusJakartaSans-regular.fntdata"/><Relationship Id="rId25" Type="http://schemas.openxmlformats.org/officeDocument/2006/relationships/slide" Target="slides/slide20.xml"/><Relationship Id="rId28" Type="http://schemas.openxmlformats.org/officeDocument/2006/relationships/font" Target="fonts/PlusJakartaSans-italic.fntdata"/><Relationship Id="rId27" Type="http://schemas.openxmlformats.org/officeDocument/2006/relationships/font" Target="fonts/PlusJakartaSans-bold.fntdata"/><Relationship Id="rId29" Type="http://schemas.openxmlformats.org/officeDocument/2006/relationships/font" Target="fonts/PlusJakartaSans-boldItalic.fntdata"/><Relationship Id="rId51" Type="http://schemas.openxmlformats.org/officeDocument/2006/relationships/font" Target="fonts/NunitoSans-boldItalic.fntdata"/><Relationship Id="rId50" Type="http://schemas.openxmlformats.org/officeDocument/2006/relationships/font" Target="fonts/NunitoSans-italic.fntdata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bd693d1ff0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bd693d1ff0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g3bd693d1ff0_0_3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74" name="Google Shape;374;g3bd693d1ff0_0_3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3bd693d1ff0_0_3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1" name="Google Shape;381;g3bd693d1ff0_0_3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g3bd693d1ff0_0_4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7" name="Google Shape;387;g3bd693d1ff0_0_4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2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3bd693d1ff0_0_43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3bd693d1ff0_0_4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8" name="Shape 3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" name="Google Shape;399;g3bd693d1ff0_0_33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0" name="Google Shape;400;g3bd693d1ff0_0_3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g3bd693d1ff0_0_42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7" name="Google Shape;407;g3bd693d1ff0_0_4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3" name="Shape 4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" name="Google Shape;414;g3bd693d1ff0_0_33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15" name="Google Shape;415;g3bd693d1ff0_0_3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0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g3bd693d1ff0_0_4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2" name="Google Shape;422;g3bd693d1ff0_0_4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g3bd693d1ff0_0_35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9" name="Google Shape;429;g3bd693d1ff0_0_3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3" name="Shape 4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4" name="Google Shape;434;g3bd693d1ff0_0_3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5" name="Google Shape;435;g3bd693d1ff0_0_3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g3bd693d1ff0_0_3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07" name="Google Shape;307;g3bd693d1ff0_0_3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Less text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0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g3bd693d1ff0_0_42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42" name="Google Shape;442;g3bd693d1ff0_0_4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g3bd693d1ff0_0_38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4" name="Google Shape;314;g3bd693d1ff0_0_38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4" name="Shape 3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Google Shape;325;g3bd693d1ff0_0_4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6" name="Google Shape;326;g3bd693d1ff0_0_4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g3bd693d1ff0_0_4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3" name="Google Shape;333;g3bd693d1ff0_0_4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Todo: make shorter, highlight, key words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bd693d1ff0_0_36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2" name="Google Shape;342;g3bd693d1ff0_0_36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3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Google Shape;354;g3bd693d1ff0_0_38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55" name="Google Shape;355;g3bd693d1ff0_0_38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3bd693d1ff0_0_3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3bd693d1ff0_0_3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g3bd693d1ff0_0_29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7" name="Google Shape;367;g3bd693d1ff0_0_29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blank">
  <p:cSld name="BLANK">
    <p:bg>
      <p:bgPr>
        <a:solidFill>
          <a:schemeClr val="accent5"/>
        </a:solidFill>
      </p:bgPr>
    </p:bg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/>
          <p:nvPr/>
        </p:nvSpPr>
        <p:spPr>
          <a:xfrm>
            <a:off x="6849412" y="229900"/>
            <a:ext cx="2068500" cy="2068500"/>
          </a:xfrm>
          <a:prstGeom prst="roundRect">
            <a:avLst>
              <a:gd fmla="val 12219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0" name="Google Shape;10;p2"/>
          <p:cNvSpPr/>
          <p:nvPr/>
        </p:nvSpPr>
        <p:spPr>
          <a:xfrm>
            <a:off x="228600" y="229900"/>
            <a:ext cx="4349400" cy="4683600"/>
          </a:xfrm>
          <a:prstGeom prst="roundRect">
            <a:avLst>
              <a:gd fmla="val 5845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1" name="Google Shape;11;p2"/>
          <p:cNvSpPr/>
          <p:nvPr/>
        </p:nvSpPr>
        <p:spPr>
          <a:xfrm>
            <a:off x="4679587" y="229900"/>
            <a:ext cx="2068500" cy="2068500"/>
          </a:xfrm>
          <a:prstGeom prst="roundRect">
            <a:avLst>
              <a:gd fmla="val 12219" name="adj"/>
            </a:avLst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2"/>
                </a:solidFill>
                <a:latin typeface="Plus Jakarta Sans"/>
                <a:ea typeface="Plus Jakarta Sans"/>
                <a:cs typeface="Plus Jakarta Sans"/>
                <a:sym typeface="Plus Jakarta Sans"/>
              </a:rPr>
              <a:t> </a:t>
            </a:r>
            <a:endParaRPr>
              <a:solidFill>
                <a:schemeClr val="accent2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2" name="Google Shape;12;p2"/>
          <p:cNvSpPr/>
          <p:nvPr/>
        </p:nvSpPr>
        <p:spPr>
          <a:xfrm>
            <a:off x="4679599" y="2404695"/>
            <a:ext cx="4238400" cy="2508900"/>
          </a:xfrm>
          <a:prstGeom prst="roundRect">
            <a:avLst>
              <a:gd fmla="val 10138" name="adj"/>
            </a:avLst>
          </a:prstGeom>
          <a:solidFill>
            <a:schemeClr val="accen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2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13" name="Google Shape;13;p2"/>
          <p:cNvGrpSpPr/>
          <p:nvPr/>
        </p:nvGrpSpPr>
        <p:grpSpPr>
          <a:xfrm>
            <a:off x="4524845" y="724771"/>
            <a:ext cx="2377504" cy="1078596"/>
            <a:chOff x="4571989" y="769200"/>
            <a:chExt cx="2320422" cy="1052700"/>
          </a:xfrm>
        </p:grpSpPr>
        <p:sp>
          <p:nvSpPr>
            <p:cNvPr id="14" name="Google Shape;14;p2"/>
            <p:cNvSpPr/>
            <p:nvPr/>
          </p:nvSpPr>
          <p:spPr>
            <a:xfrm>
              <a:off x="5691810" y="769200"/>
              <a:ext cx="1200600" cy="1052700"/>
            </a:xfrm>
            <a:prstGeom prst="pie">
              <a:avLst>
                <a:gd fmla="val 5410573" name="adj1"/>
                <a:gd fmla="val 16200000" name="adj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2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</p:txBody>
        </p:sp>
        <p:sp>
          <p:nvSpPr>
            <p:cNvPr id="15" name="Google Shape;15;p2"/>
            <p:cNvSpPr/>
            <p:nvPr/>
          </p:nvSpPr>
          <p:spPr>
            <a:xfrm flipH="1">
              <a:off x="4571989" y="769200"/>
              <a:ext cx="1200600" cy="1052700"/>
            </a:xfrm>
            <a:prstGeom prst="pie">
              <a:avLst>
                <a:gd fmla="val 5410573" name="adj1"/>
                <a:gd fmla="val 16200000" name="adj2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2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</p:txBody>
        </p:sp>
      </p:grpSp>
      <p:grpSp>
        <p:nvGrpSpPr>
          <p:cNvPr id="16" name="Google Shape;16;p2"/>
          <p:cNvGrpSpPr/>
          <p:nvPr/>
        </p:nvGrpSpPr>
        <p:grpSpPr>
          <a:xfrm>
            <a:off x="7352898" y="762044"/>
            <a:ext cx="1061865" cy="1004215"/>
            <a:chOff x="7312075" y="834700"/>
            <a:chExt cx="1022400" cy="966799"/>
          </a:xfrm>
        </p:grpSpPr>
        <p:sp>
          <p:nvSpPr>
            <p:cNvPr id="17" name="Google Shape;17;p2"/>
            <p:cNvSpPr/>
            <p:nvPr/>
          </p:nvSpPr>
          <p:spPr>
            <a:xfrm>
              <a:off x="7312075" y="834700"/>
              <a:ext cx="1022400" cy="438000"/>
            </a:xfrm>
            <a:prstGeom prst="roundRect">
              <a:avLst>
                <a:gd fmla="val 50000" name="adj"/>
              </a:avLst>
            </a:prstGeom>
            <a:noFill/>
            <a:ln cap="flat" cmpd="sng" w="11430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2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  <p:sp>
          <p:nvSpPr>
            <p:cNvPr id="18" name="Google Shape;18;p2"/>
            <p:cNvSpPr/>
            <p:nvPr/>
          </p:nvSpPr>
          <p:spPr>
            <a:xfrm>
              <a:off x="7312075" y="1363499"/>
              <a:ext cx="1022400" cy="438000"/>
            </a:xfrm>
            <a:prstGeom prst="roundRect">
              <a:avLst>
                <a:gd fmla="val 50000" name="adj"/>
              </a:avLst>
            </a:prstGeom>
            <a:noFill/>
            <a:ln cap="flat" cmpd="sng" w="114300">
              <a:solidFill>
                <a:schemeClr val="accent5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accent2"/>
                </a:solidFill>
                <a:latin typeface="Inter"/>
                <a:ea typeface="Inter"/>
                <a:cs typeface="Inter"/>
                <a:sym typeface="Inter"/>
              </a:endParaRPr>
            </a:p>
          </p:txBody>
        </p:sp>
      </p:grp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4897375" y="2609925"/>
            <a:ext cx="3679800" cy="4527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20" name="Google Shape;20;p2"/>
          <p:cNvSpPr txBox="1"/>
          <p:nvPr>
            <p:ph type="title"/>
          </p:nvPr>
        </p:nvSpPr>
        <p:spPr>
          <a:xfrm>
            <a:off x="563400" y="3695700"/>
            <a:ext cx="3679800" cy="938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600">
                <a:solidFill>
                  <a:schemeClr val="accent5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600">
                <a:solidFill>
                  <a:schemeClr val="accent5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600">
                <a:solidFill>
                  <a:schemeClr val="accent5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600">
                <a:solidFill>
                  <a:schemeClr val="accent5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600">
                <a:solidFill>
                  <a:schemeClr val="accent5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600">
                <a:solidFill>
                  <a:schemeClr val="accent5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600">
                <a:solidFill>
                  <a:schemeClr val="accent5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600">
                <a:solidFill>
                  <a:schemeClr val="accent5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600">
                <a:solidFill>
                  <a:schemeClr val="accent5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idea">
  <p:cSld name="BLANK_1_1_1_1_1_1_1_1_1_1_1_1_1_2_1"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1"/>
          <p:cNvSpPr/>
          <p:nvPr/>
        </p:nvSpPr>
        <p:spPr>
          <a:xfrm>
            <a:off x="0" y="3149700"/>
            <a:ext cx="5322300" cy="19938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68" name="Google Shape;68;p11"/>
          <p:cNvSpPr txBox="1"/>
          <p:nvPr>
            <p:ph type="title"/>
          </p:nvPr>
        </p:nvSpPr>
        <p:spPr>
          <a:xfrm>
            <a:off x="228600" y="191575"/>
            <a:ext cx="4285800" cy="393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69" name="Google Shape;69;p11"/>
          <p:cNvSpPr txBox="1"/>
          <p:nvPr>
            <p:ph idx="1" type="body"/>
          </p:nvPr>
        </p:nvSpPr>
        <p:spPr>
          <a:xfrm>
            <a:off x="228600" y="1317900"/>
            <a:ext cx="4285800" cy="964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0" name="Google Shape;70;p11"/>
          <p:cNvSpPr txBox="1"/>
          <p:nvPr>
            <p:ph idx="2" type="subTitle"/>
          </p:nvPr>
        </p:nvSpPr>
        <p:spPr>
          <a:xfrm>
            <a:off x="228600" y="3402700"/>
            <a:ext cx="195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3" type="body"/>
          </p:nvPr>
        </p:nvSpPr>
        <p:spPr>
          <a:xfrm>
            <a:off x="228600" y="3692075"/>
            <a:ext cx="1956900" cy="985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4" type="subTitle"/>
          </p:nvPr>
        </p:nvSpPr>
        <p:spPr>
          <a:xfrm>
            <a:off x="2557500" y="3402700"/>
            <a:ext cx="195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5" type="body"/>
          </p:nvPr>
        </p:nvSpPr>
        <p:spPr>
          <a:xfrm>
            <a:off x="2557500" y="3692075"/>
            <a:ext cx="1956900" cy="985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74" name="Google Shape;74;p11"/>
          <p:cNvSpPr/>
          <p:nvPr>
            <p:ph idx="6" type="pic"/>
          </p:nvPr>
        </p:nvSpPr>
        <p:spPr>
          <a:xfrm rot="-5400000">
            <a:off x="4491900" y="497850"/>
            <a:ext cx="5156400" cy="4147800"/>
          </a:xfrm>
          <a:prstGeom prst="round2SameRect">
            <a:avLst>
              <a:gd fmla="val 8254" name="adj1"/>
              <a:gd fmla="val 0" name="adj2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subtitle and image">
  <p:cSld name="BLANK_1_1_1_1_1_1_1_1_1_1_1_1_1_1_1_1_1_1_1_1_1"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2"/>
          <p:cNvSpPr/>
          <p:nvPr>
            <p:ph idx="2" type="pic"/>
          </p:nvPr>
        </p:nvSpPr>
        <p:spPr>
          <a:xfrm>
            <a:off x="228650" y="2813125"/>
            <a:ext cx="8018700" cy="2099100"/>
          </a:xfrm>
          <a:prstGeom prst="roundRect">
            <a:avLst>
              <a:gd fmla="val 7988" name="adj"/>
            </a:avLst>
          </a:prstGeom>
          <a:noFill/>
          <a:ln>
            <a:noFill/>
          </a:ln>
        </p:spPr>
      </p:sp>
      <p:sp>
        <p:nvSpPr>
          <p:cNvPr id="77" name="Google Shape;77;p12"/>
          <p:cNvSpPr txBox="1"/>
          <p:nvPr>
            <p:ph idx="1" type="subTitle"/>
          </p:nvPr>
        </p:nvSpPr>
        <p:spPr>
          <a:xfrm>
            <a:off x="228600" y="947332"/>
            <a:ext cx="6480300" cy="595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type="title"/>
          </p:nvPr>
        </p:nvSpPr>
        <p:spPr>
          <a:xfrm>
            <a:off x="228600" y="228600"/>
            <a:ext cx="6480300" cy="498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e team 1">
  <p:cSld name="BLANK_1_1_1_1_1_1_1_1_1_1_1_1_1_1_1_1_1_1_1_1_1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3"/>
          <p:cNvSpPr/>
          <p:nvPr>
            <p:ph idx="2" type="pic"/>
          </p:nvPr>
        </p:nvSpPr>
        <p:spPr>
          <a:xfrm>
            <a:off x="354750" y="1034550"/>
            <a:ext cx="1833000" cy="1833000"/>
          </a:xfrm>
          <a:prstGeom prst="roundRect">
            <a:avLst>
              <a:gd fmla="val 8703" name="adj"/>
            </a:avLst>
          </a:prstGeom>
          <a:noFill/>
          <a:ln>
            <a:noFill/>
          </a:ln>
        </p:spPr>
      </p:sp>
      <p:sp>
        <p:nvSpPr>
          <p:cNvPr id="81" name="Google Shape;81;p13"/>
          <p:cNvSpPr/>
          <p:nvPr>
            <p:ph idx="3" type="pic"/>
          </p:nvPr>
        </p:nvSpPr>
        <p:spPr>
          <a:xfrm>
            <a:off x="2555250" y="1034550"/>
            <a:ext cx="1833000" cy="1833000"/>
          </a:xfrm>
          <a:prstGeom prst="roundRect">
            <a:avLst>
              <a:gd fmla="val 8703" name="adj"/>
            </a:avLst>
          </a:prstGeom>
          <a:noFill/>
          <a:ln>
            <a:noFill/>
          </a:ln>
        </p:spPr>
      </p:sp>
      <p:sp>
        <p:nvSpPr>
          <p:cNvPr id="82" name="Google Shape;82;p13"/>
          <p:cNvSpPr/>
          <p:nvPr>
            <p:ph idx="4" type="pic"/>
          </p:nvPr>
        </p:nvSpPr>
        <p:spPr>
          <a:xfrm>
            <a:off x="4755750" y="1034550"/>
            <a:ext cx="1833000" cy="1833000"/>
          </a:xfrm>
          <a:prstGeom prst="roundRect">
            <a:avLst>
              <a:gd fmla="val 8703" name="adj"/>
            </a:avLst>
          </a:prstGeom>
          <a:noFill/>
          <a:ln>
            <a:noFill/>
          </a:ln>
        </p:spPr>
      </p:sp>
      <p:sp>
        <p:nvSpPr>
          <p:cNvPr id="83" name="Google Shape;83;p13"/>
          <p:cNvSpPr/>
          <p:nvPr>
            <p:ph idx="5" type="pic"/>
          </p:nvPr>
        </p:nvSpPr>
        <p:spPr>
          <a:xfrm>
            <a:off x="6956250" y="1034550"/>
            <a:ext cx="1833000" cy="1833000"/>
          </a:xfrm>
          <a:prstGeom prst="roundRect">
            <a:avLst>
              <a:gd fmla="val 8703" name="adj"/>
            </a:avLst>
          </a:prstGeom>
          <a:noFill/>
          <a:ln>
            <a:noFill/>
          </a:ln>
        </p:spPr>
      </p:sp>
      <p:sp>
        <p:nvSpPr>
          <p:cNvPr id="84" name="Google Shape;84;p13"/>
          <p:cNvSpPr txBox="1"/>
          <p:nvPr>
            <p:ph idx="1" type="subTitle"/>
          </p:nvPr>
        </p:nvSpPr>
        <p:spPr>
          <a:xfrm>
            <a:off x="399725" y="3034650"/>
            <a:ext cx="171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6" type="subTitle"/>
          </p:nvPr>
        </p:nvSpPr>
        <p:spPr>
          <a:xfrm>
            <a:off x="399725" y="3246100"/>
            <a:ext cx="171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86" name="Google Shape;86;p13"/>
          <p:cNvSpPr txBox="1"/>
          <p:nvPr>
            <p:ph idx="7" type="body"/>
          </p:nvPr>
        </p:nvSpPr>
        <p:spPr>
          <a:xfrm>
            <a:off x="399725" y="3628825"/>
            <a:ext cx="1716900" cy="99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7" name="Google Shape;87;p13"/>
          <p:cNvSpPr txBox="1"/>
          <p:nvPr>
            <p:ph idx="8" type="subTitle"/>
          </p:nvPr>
        </p:nvSpPr>
        <p:spPr>
          <a:xfrm>
            <a:off x="2600225" y="3034650"/>
            <a:ext cx="171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88" name="Google Shape;88;p13"/>
          <p:cNvSpPr txBox="1"/>
          <p:nvPr>
            <p:ph idx="9" type="subTitle"/>
          </p:nvPr>
        </p:nvSpPr>
        <p:spPr>
          <a:xfrm>
            <a:off x="2600225" y="3246100"/>
            <a:ext cx="171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89" name="Google Shape;89;p13"/>
          <p:cNvSpPr txBox="1"/>
          <p:nvPr>
            <p:ph idx="13" type="body"/>
          </p:nvPr>
        </p:nvSpPr>
        <p:spPr>
          <a:xfrm>
            <a:off x="2600225" y="3628825"/>
            <a:ext cx="1716900" cy="99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0" name="Google Shape;90;p13"/>
          <p:cNvSpPr txBox="1"/>
          <p:nvPr>
            <p:ph idx="14" type="subTitle"/>
          </p:nvPr>
        </p:nvSpPr>
        <p:spPr>
          <a:xfrm>
            <a:off x="4800725" y="3034650"/>
            <a:ext cx="171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91" name="Google Shape;91;p13"/>
          <p:cNvSpPr txBox="1"/>
          <p:nvPr>
            <p:ph idx="15" type="subTitle"/>
          </p:nvPr>
        </p:nvSpPr>
        <p:spPr>
          <a:xfrm>
            <a:off x="4800725" y="3246100"/>
            <a:ext cx="171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92" name="Google Shape;92;p13"/>
          <p:cNvSpPr txBox="1"/>
          <p:nvPr>
            <p:ph idx="16" type="body"/>
          </p:nvPr>
        </p:nvSpPr>
        <p:spPr>
          <a:xfrm>
            <a:off x="4800725" y="3628825"/>
            <a:ext cx="1716900" cy="99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93" name="Google Shape;93;p13"/>
          <p:cNvSpPr txBox="1"/>
          <p:nvPr>
            <p:ph idx="17" type="subTitle"/>
          </p:nvPr>
        </p:nvSpPr>
        <p:spPr>
          <a:xfrm>
            <a:off x="7001225" y="3034650"/>
            <a:ext cx="171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94" name="Google Shape;94;p13"/>
          <p:cNvSpPr txBox="1"/>
          <p:nvPr>
            <p:ph idx="18" type="subTitle"/>
          </p:nvPr>
        </p:nvSpPr>
        <p:spPr>
          <a:xfrm>
            <a:off x="7001225" y="3246100"/>
            <a:ext cx="171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95" name="Google Shape;95;p13"/>
          <p:cNvSpPr txBox="1"/>
          <p:nvPr>
            <p:ph idx="19" type="body"/>
          </p:nvPr>
        </p:nvSpPr>
        <p:spPr>
          <a:xfrm>
            <a:off x="7001225" y="3628825"/>
            <a:ext cx="1716900" cy="993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e team 2">
  <p:cSld name="BLANK_1_1_1_1_1_1_1_1_1_1_1_1_1_1_1_1_1_1_1_1_1_1_2"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4"/>
          <p:cNvSpPr txBox="1"/>
          <p:nvPr>
            <p:ph idx="1" type="subTitle"/>
          </p:nvPr>
        </p:nvSpPr>
        <p:spPr>
          <a:xfrm>
            <a:off x="353900" y="2266000"/>
            <a:ext cx="10983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98" name="Google Shape;98;p14"/>
          <p:cNvSpPr txBox="1"/>
          <p:nvPr>
            <p:ph idx="2" type="subTitle"/>
          </p:nvPr>
        </p:nvSpPr>
        <p:spPr>
          <a:xfrm>
            <a:off x="353900" y="2471000"/>
            <a:ext cx="1257300" cy="132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99" name="Google Shape;99;p14"/>
          <p:cNvSpPr/>
          <p:nvPr>
            <p:ph idx="3" type="pic"/>
          </p:nvPr>
        </p:nvSpPr>
        <p:spPr>
          <a:xfrm>
            <a:off x="321050" y="825750"/>
            <a:ext cx="1342200" cy="1342200"/>
          </a:xfrm>
          <a:prstGeom prst="roundRect">
            <a:avLst>
              <a:gd fmla="val 8618" name="adj"/>
            </a:avLst>
          </a:prstGeom>
          <a:noFill/>
          <a:ln>
            <a:noFill/>
          </a:ln>
        </p:spPr>
      </p:sp>
      <p:sp>
        <p:nvSpPr>
          <p:cNvPr id="100" name="Google Shape;100;p14"/>
          <p:cNvSpPr txBox="1"/>
          <p:nvPr>
            <p:ph idx="4" type="subTitle"/>
          </p:nvPr>
        </p:nvSpPr>
        <p:spPr>
          <a:xfrm>
            <a:off x="2003288" y="2266000"/>
            <a:ext cx="10983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01" name="Google Shape;101;p14"/>
          <p:cNvSpPr txBox="1"/>
          <p:nvPr>
            <p:ph idx="5" type="subTitle"/>
          </p:nvPr>
        </p:nvSpPr>
        <p:spPr>
          <a:xfrm>
            <a:off x="2003288" y="2471000"/>
            <a:ext cx="1257300" cy="132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102" name="Google Shape;102;p14"/>
          <p:cNvSpPr/>
          <p:nvPr>
            <p:ph idx="6" type="pic"/>
          </p:nvPr>
        </p:nvSpPr>
        <p:spPr>
          <a:xfrm>
            <a:off x="1970438" y="825750"/>
            <a:ext cx="1342200" cy="1342200"/>
          </a:xfrm>
          <a:prstGeom prst="roundRect">
            <a:avLst>
              <a:gd fmla="val 8618" name="adj"/>
            </a:avLst>
          </a:prstGeom>
          <a:noFill/>
          <a:ln>
            <a:noFill/>
          </a:ln>
        </p:spPr>
      </p:sp>
      <p:sp>
        <p:nvSpPr>
          <p:cNvPr id="103" name="Google Shape;103;p14"/>
          <p:cNvSpPr txBox="1"/>
          <p:nvPr>
            <p:ph idx="7" type="subTitle"/>
          </p:nvPr>
        </p:nvSpPr>
        <p:spPr>
          <a:xfrm>
            <a:off x="3652675" y="2266000"/>
            <a:ext cx="10983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04" name="Google Shape;104;p14"/>
          <p:cNvSpPr txBox="1"/>
          <p:nvPr>
            <p:ph idx="8" type="subTitle"/>
          </p:nvPr>
        </p:nvSpPr>
        <p:spPr>
          <a:xfrm>
            <a:off x="3652675" y="2471000"/>
            <a:ext cx="1257300" cy="132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105" name="Google Shape;105;p14"/>
          <p:cNvSpPr/>
          <p:nvPr>
            <p:ph idx="9" type="pic"/>
          </p:nvPr>
        </p:nvSpPr>
        <p:spPr>
          <a:xfrm>
            <a:off x="3619825" y="825750"/>
            <a:ext cx="1342200" cy="1342200"/>
          </a:xfrm>
          <a:prstGeom prst="roundRect">
            <a:avLst>
              <a:gd fmla="val 8618" name="adj"/>
            </a:avLst>
          </a:prstGeom>
          <a:noFill/>
          <a:ln>
            <a:noFill/>
          </a:ln>
        </p:spPr>
      </p:sp>
      <p:sp>
        <p:nvSpPr>
          <p:cNvPr id="106" name="Google Shape;106;p14"/>
          <p:cNvSpPr txBox="1"/>
          <p:nvPr>
            <p:ph idx="13" type="subTitle"/>
          </p:nvPr>
        </p:nvSpPr>
        <p:spPr>
          <a:xfrm>
            <a:off x="5302050" y="2266000"/>
            <a:ext cx="10983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07" name="Google Shape;107;p14"/>
          <p:cNvSpPr txBox="1"/>
          <p:nvPr>
            <p:ph idx="14" type="subTitle"/>
          </p:nvPr>
        </p:nvSpPr>
        <p:spPr>
          <a:xfrm>
            <a:off x="5302050" y="2471000"/>
            <a:ext cx="1257300" cy="132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108" name="Google Shape;108;p14"/>
          <p:cNvSpPr/>
          <p:nvPr>
            <p:ph idx="15" type="pic"/>
          </p:nvPr>
        </p:nvSpPr>
        <p:spPr>
          <a:xfrm>
            <a:off x="5269200" y="825750"/>
            <a:ext cx="1342200" cy="1342200"/>
          </a:xfrm>
          <a:prstGeom prst="roundRect">
            <a:avLst>
              <a:gd fmla="val 8618" name="adj"/>
            </a:avLst>
          </a:prstGeom>
          <a:noFill/>
          <a:ln>
            <a:noFill/>
          </a:ln>
        </p:spPr>
      </p:sp>
      <p:sp>
        <p:nvSpPr>
          <p:cNvPr id="109" name="Google Shape;109;p14"/>
          <p:cNvSpPr txBox="1"/>
          <p:nvPr>
            <p:ph idx="16" type="subTitle"/>
          </p:nvPr>
        </p:nvSpPr>
        <p:spPr>
          <a:xfrm>
            <a:off x="2003300" y="4416250"/>
            <a:ext cx="10983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10" name="Google Shape;110;p14"/>
          <p:cNvSpPr txBox="1"/>
          <p:nvPr>
            <p:ph idx="17" type="subTitle"/>
          </p:nvPr>
        </p:nvSpPr>
        <p:spPr>
          <a:xfrm>
            <a:off x="2003300" y="4621250"/>
            <a:ext cx="1257300" cy="132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111" name="Google Shape;111;p14"/>
          <p:cNvSpPr/>
          <p:nvPr>
            <p:ph idx="18" type="pic"/>
          </p:nvPr>
        </p:nvSpPr>
        <p:spPr>
          <a:xfrm>
            <a:off x="1970450" y="2976000"/>
            <a:ext cx="1342200" cy="1342200"/>
          </a:xfrm>
          <a:prstGeom prst="roundRect">
            <a:avLst>
              <a:gd fmla="val 8618" name="adj"/>
            </a:avLst>
          </a:prstGeom>
          <a:noFill/>
          <a:ln>
            <a:noFill/>
          </a:ln>
        </p:spPr>
      </p:sp>
      <p:sp>
        <p:nvSpPr>
          <p:cNvPr id="112" name="Google Shape;112;p14"/>
          <p:cNvSpPr txBox="1"/>
          <p:nvPr>
            <p:ph idx="19" type="subTitle"/>
          </p:nvPr>
        </p:nvSpPr>
        <p:spPr>
          <a:xfrm>
            <a:off x="3652688" y="4416250"/>
            <a:ext cx="10983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13" name="Google Shape;113;p14"/>
          <p:cNvSpPr txBox="1"/>
          <p:nvPr>
            <p:ph idx="20" type="subTitle"/>
          </p:nvPr>
        </p:nvSpPr>
        <p:spPr>
          <a:xfrm>
            <a:off x="3652688" y="4621250"/>
            <a:ext cx="1257300" cy="132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114" name="Google Shape;114;p14"/>
          <p:cNvSpPr/>
          <p:nvPr>
            <p:ph idx="21" type="pic"/>
          </p:nvPr>
        </p:nvSpPr>
        <p:spPr>
          <a:xfrm>
            <a:off x="3619838" y="2976000"/>
            <a:ext cx="1342200" cy="1342200"/>
          </a:xfrm>
          <a:prstGeom prst="roundRect">
            <a:avLst>
              <a:gd fmla="val 8618" name="adj"/>
            </a:avLst>
          </a:prstGeom>
          <a:noFill/>
          <a:ln>
            <a:noFill/>
          </a:ln>
        </p:spPr>
      </p:sp>
      <p:sp>
        <p:nvSpPr>
          <p:cNvPr id="115" name="Google Shape;115;p14"/>
          <p:cNvSpPr txBox="1"/>
          <p:nvPr>
            <p:ph idx="22" type="subTitle"/>
          </p:nvPr>
        </p:nvSpPr>
        <p:spPr>
          <a:xfrm>
            <a:off x="5302075" y="4416250"/>
            <a:ext cx="10983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16" name="Google Shape;116;p14"/>
          <p:cNvSpPr txBox="1"/>
          <p:nvPr>
            <p:ph idx="23" type="subTitle"/>
          </p:nvPr>
        </p:nvSpPr>
        <p:spPr>
          <a:xfrm>
            <a:off x="5302075" y="4621250"/>
            <a:ext cx="1257300" cy="132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117" name="Google Shape;117;p14"/>
          <p:cNvSpPr/>
          <p:nvPr>
            <p:ph idx="24" type="pic"/>
          </p:nvPr>
        </p:nvSpPr>
        <p:spPr>
          <a:xfrm>
            <a:off x="5269225" y="2976000"/>
            <a:ext cx="1342200" cy="1342200"/>
          </a:xfrm>
          <a:prstGeom prst="roundRect">
            <a:avLst>
              <a:gd fmla="val 8618" name="adj"/>
            </a:avLst>
          </a:prstGeom>
          <a:noFill/>
          <a:ln>
            <a:noFill/>
          </a:ln>
        </p:spPr>
      </p:sp>
      <p:sp>
        <p:nvSpPr>
          <p:cNvPr id="118" name="Google Shape;118;p14"/>
          <p:cNvSpPr txBox="1"/>
          <p:nvPr>
            <p:ph idx="25" type="subTitle"/>
          </p:nvPr>
        </p:nvSpPr>
        <p:spPr>
          <a:xfrm>
            <a:off x="6951450" y="4416250"/>
            <a:ext cx="10983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Plus Jakarta Sans Medium"/>
              <a:buNone/>
              <a:defRPr sz="1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19" name="Google Shape;119;p14"/>
          <p:cNvSpPr txBox="1"/>
          <p:nvPr>
            <p:ph idx="26" type="subTitle"/>
          </p:nvPr>
        </p:nvSpPr>
        <p:spPr>
          <a:xfrm>
            <a:off x="6951450" y="4621250"/>
            <a:ext cx="1257300" cy="1326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None/>
              <a:defRPr sz="1000"/>
            </a:lvl9pPr>
          </a:lstStyle>
          <a:p/>
        </p:txBody>
      </p:sp>
      <p:sp>
        <p:nvSpPr>
          <p:cNvPr id="120" name="Google Shape;120;p14"/>
          <p:cNvSpPr/>
          <p:nvPr>
            <p:ph idx="27" type="pic"/>
          </p:nvPr>
        </p:nvSpPr>
        <p:spPr>
          <a:xfrm>
            <a:off x="6918600" y="2976000"/>
            <a:ext cx="1342200" cy="1342200"/>
          </a:xfrm>
          <a:prstGeom prst="roundRect">
            <a:avLst>
              <a:gd fmla="val 8618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personas">
  <p:cSld name="BLANK_1_1_1_1_1_1_1_1_1_1_1_1_1_1_1_1_1_1_1_1_1_1_1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5"/>
          <p:cNvSpPr/>
          <p:nvPr>
            <p:ph idx="2" type="pic"/>
          </p:nvPr>
        </p:nvSpPr>
        <p:spPr>
          <a:xfrm>
            <a:off x="228300" y="912725"/>
            <a:ext cx="1833000" cy="2294100"/>
          </a:xfrm>
          <a:prstGeom prst="roundRect">
            <a:avLst>
              <a:gd fmla="val 12454" name="adj"/>
            </a:avLst>
          </a:prstGeom>
          <a:noFill/>
          <a:ln>
            <a:noFill/>
          </a:ln>
        </p:spPr>
      </p:sp>
      <p:sp>
        <p:nvSpPr>
          <p:cNvPr id="123" name="Google Shape;123;p15"/>
          <p:cNvSpPr/>
          <p:nvPr>
            <p:ph idx="3" type="pic"/>
          </p:nvPr>
        </p:nvSpPr>
        <p:spPr>
          <a:xfrm>
            <a:off x="4781400" y="912725"/>
            <a:ext cx="1833000" cy="2294100"/>
          </a:xfrm>
          <a:prstGeom prst="roundRect">
            <a:avLst>
              <a:gd fmla="val 12454" name="adj"/>
            </a:avLst>
          </a:prstGeom>
          <a:noFill/>
          <a:ln>
            <a:noFill/>
          </a:ln>
        </p:spPr>
      </p:sp>
      <p:sp>
        <p:nvSpPr>
          <p:cNvPr id="124" name="Google Shape;124;p15"/>
          <p:cNvSpPr txBox="1"/>
          <p:nvPr>
            <p:ph idx="1" type="body"/>
          </p:nvPr>
        </p:nvSpPr>
        <p:spPr>
          <a:xfrm>
            <a:off x="2270700" y="968925"/>
            <a:ext cx="2091900" cy="28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5" name="Google Shape;125;p15"/>
          <p:cNvSpPr txBox="1"/>
          <p:nvPr>
            <p:ph idx="4" type="body"/>
          </p:nvPr>
        </p:nvSpPr>
        <p:spPr>
          <a:xfrm>
            <a:off x="6823800" y="968925"/>
            <a:ext cx="2091900" cy="2861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26" name="Google Shape;126;p15"/>
          <p:cNvSpPr txBox="1"/>
          <p:nvPr>
            <p:ph idx="5" type="subTitle"/>
          </p:nvPr>
        </p:nvSpPr>
        <p:spPr>
          <a:xfrm>
            <a:off x="277650" y="3373825"/>
            <a:ext cx="1725600" cy="45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27" name="Google Shape;127;p15"/>
          <p:cNvSpPr txBox="1"/>
          <p:nvPr>
            <p:ph idx="6" type="subTitle"/>
          </p:nvPr>
        </p:nvSpPr>
        <p:spPr>
          <a:xfrm>
            <a:off x="4835100" y="3373825"/>
            <a:ext cx="1725600" cy="4527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200"/>
              <a:buFont typeface="Plus Jakarta Sans Medium"/>
              <a:buNone/>
              <a:defRPr>
                <a:solidFill>
                  <a:schemeClr val="accen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Groups">
  <p:cSld name="BLANK_1_1_1_1_1_1_1_1_1_1_1_1_1_1_1_1_1_1_1_1_1_1_1_2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6"/>
          <p:cNvSpPr txBox="1"/>
          <p:nvPr>
            <p:ph type="title"/>
          </p:nvPr>
        </p:nvSpPr>
        <p:spPr>
          <a:xfrm>
            <a:off x="228600" y="741875"/>
            <a:ext cx="6480300" cy="415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30" name="Google Shape;130;p16"/>
          <p:cNvSpPr txBox="1"/>
          <p:nvPr>
            <p:ph idx="1" type="body"/>
          </p:nvPr>
        </p:nvSpPr>
        <p:spPr>
          <a:xfrm>
            <a:off x="228625" y="4191000"/>
            <a:ext cx="1113600" cy="713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131" name="Google Shape;131;p16"/>
          <p:cNvSpPr/>
          <p:nvPr>
            <p:ph idx="2" type="pic"/>
          </p:nvPr>
        </p:nvSpPr>
        <p:spPr>
          <a:xfrm>
            <a:off x="228575" y="1571250"/>
            <a:ext cx="517500" cy="5175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32" name="Google Shape;132;p16"/>
          <p:cNvSpPr/>
          <p:nvPr>
            <p:ph idx="3" type="pic"/>
          </p:nvPr>
        </p:nvSpPr>
        <p:spPr>
          <a:xfrm>
            <a:off x="824775" y="1571250"/>
            <a:ext cx="517500" cy="5175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33" name="Google Shape;133;p16"/>
          <p:cNvSpPr/>
          <p:nvPr>
            <p:ph idx="4" type="pic"/>
          </p:nvPr>
        </p:nvSpPr>
        <p:spPr>
          <a:xfrm>
            <a:off x="228550" y="2165325"/>
            <a:ext cx="517500" cy="5175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34" name="Google Shape;134;p16"/>
          <p:cNvSpPr/>
          <p:nvPr>
            <p:ph idx="5" type="pic"/>
          </p:nvPr>
        </p:nvSpPr>
        <p:spPr>
          <a:xfrm>
            <a:off x="824750" y="2165325"/>
            <a:ext cx="517500" cy="5175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35" name="Google Shape;135;p16"/>
          <p:cNvSpPr/>
          <p:nvPr>
            <p:ph idx="6" type="pic"/>
          </p:nvPr>
        </p:nvSpPr>
        <p:spPr>
          <a:xfrm>
            <a:off x="228588" y="2759400"/>
            <a:ext cx="517500" cy="5175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36" name="Google Shape;136;p16"/>
          <p:cNvSpPr/>
          <p:nvPr>
            <p:ph idx="7" type="pic"/>
          </p:nvPr>
        </p:nvSpPr>
        <p:spPr>
          <a:xfrm>
            <a:off x="824788" y="2759400"/>
            <a:ext cx="517500" cy="5175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37" name="Google Shape;137;p16"/>
          <p:cNvSpPr/>
          <p:nvPr>
            <p:ph idx="8" type="pic"/>
          </p:nvPr>
        </p:nvSpPr>
        <p:spPr>
          <a:xfrm>
            <a:off x="228563" y="3353475"/>
            <a:ext cx="517500" cy="517500"/>
          </a:xfrm>
          <a:prstGeom prst="ellipse">
            <a:avLst/>
          </a:prstGeom>
          <a:noFill/>
          <a:ln>
            <a:noFill/>
          </a:ln>
        </p:spPr>
      </p:sp>
      <p:sp>
        <p:nvSpPr>
          <p:cNvPr id="138" name="Google Shape;138;p16"/>
          <p:cNvSpPr/>
          <p:nvPr>
            <p:ph idx="9" type="pic"/>
          </p:nvPr>
        </p:nvSpPr>
        <p:spPr>
          <a:xfrm>
            <a:off x="824763" y="3353475"/>
            <a:ext cx="517500" cy="517500"/>
          </a:xfrm>
          <a:prstGeom prst="ellipse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1">
  <p:cSld name="BLANK_1_1_1_1_1_1_1_1_1_1_1_1_1_1_1_1_1_1_1_1_1_1_1_1">
    <p:bg>
      <p:bgPr>
        <a:solidFill>
          <a:schemeClr val="accent4"/>
        </a:solidFill>
      </p:bgPr>
    </p:bg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17"/>
          <p:cNvSpPr txBox="1"/>
          <p:nvPr>
            <p:ph type="title"/>
          </p:nvPr>
        </p:nvSpPr>
        <p:spPr>
          <a:xfrm>
            <a:off x="228600" y="228600"/>
            <a:ext cx="6421500" cy="498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2">
  <p:cSld name="BLANK_1_1_1_1_1_1_1_1_1_1_1_1_1_1_1_1_1_1_1_1_1_1_1_1_1"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"/>
          <p:cNvSpPr txBox="1"/>
          <p:nvPr>
            <p:ph type="title"/>
          </p:nvPr>
        </p:nvSpPr>
        <p:spPr>
          <a:xfrm>
            <a:off x="228600" y="228600"/>
            <a:ext cx="6421500" cy="498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43" name="Google Shape;143;p18"/>
          <p:cNvSpPr txBox="1"/>
          <p:nvPr>
            <p:ph idx="1" type="subTitle"/>
          </p:nvPr>
        </p:nvSpPr>
        <p:spPr>
          <a:xfrm>
            <a:off x="228600" y="952675"/>
            <a:ext cx="6480300" cy="170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1"/>
              </a:buClr>
              <a:buSzPts val="1800"/>
              <a:buFont typeface="Plus Jakarta Sans"/>
              <a:buNone/>
              <a:defRPr sz="1800">
                <a:latin typeface="Plus Jakarta Sans"/>
                <a:ea typeface="Plus Jakarta Sans"/>
                <a:cs typeface="Plus Jakarta Sans"/>
                <a:sym typeface="Plus Jakarta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tatement 3">
  <p:cSld name="BLANK_1_1_1_1_1_1_1_1_1_1_1_1_1_1_1_1_1_1_1_1_1_1_1_1_1_1">
    <p:bg>
      <p:bgPr>
        <a:solidFill>
          <a:schemeClr val="accent5"/>
        </a:solidFill>
      </p:bgPr>
    </p:bg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19"/>
          <p:cNvSpPr txBox="1"/>
          <p:nvPr>
            <p:ph type="title"/>
          </p:nvPr>
        </p:nvSpPr>
        <p:spPr>
          <a:xfrm>
            <a:off x="228600" y="228600"/>
            <a:ext cx="6421500" cy="498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46" name="Google Shape;146;p19"/>
          <p:cNvSpPr txBox="1"/>
          <p:nvPr>
            <p:ph idx="1" type="subTitle"/>
          </p:nvPr>
        </p:nvSpPr>
        <p:spPr>
          <a:xfrm>
            <a:off x="228600" y="952675"/>
            <a:ext cx="6480300" cy="1703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Plus Jakarta Sans"/>
              <a:buNone/>
              <a:defRPr sz="1800"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1pPr>
            <a:lvl2pPr lvl="1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Plus Jakarta Sans"/>
              <a:buNone/>
              <a:defRPr sz="1800"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2pPr>
            <a:lvl3pPr lvl="2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Plus Jakarta Sans"/>
              <a:buNone/>
              <a:defRPr sz="1800"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3pPr>
            <a:lvl4pPr lvl="3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Plus Jakarta Sans"/>
              <a:buNone/>
              <a:defRPr sz="1800"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4pPr>
            <a:lvl5pPr lvl="4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Plus Jakarta Sans"/>
              <a:buNone/>
              <a:defRPr sz="1800"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5pPr>
            <a:lvl6pPr lvl="5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Plus Jakarta Sans"/>
              <a:buNone/>
              <a:defRPr sz="1800"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6pPr>
            <a:lvl7pPr lvl="6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Plus Jakarta Sans"/>
              <a:buNone/>
              <a:defRPr sz="1800"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7pPr>
            <a:lvl8pPr lvl="7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Plus Jakarta Sans"/>
              <a:buNone/>
              <a:defRPr sz="1800"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8pPr>
            <a:lvl9pPr lvl="8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Clr>
                <a:schemeClr val="lt2"/>
              </a:buClr>
              <a:buSzPts val="1800"/>
              <a:buFont typeface="Plus Jakarta Sans"/>
              <a:buNone/>
              <a:defRPr sz="1800"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oodboard 1">
  <p:cSld name="BLANK_1_1_1_1_1_1_1_1_1_1_1_1_1_1_1_1_1_1_1_1_1_1_1_1_1_2"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0"/>
          <p:cNvSpPr/>
          <p:nvPr>
            <p:ph idx="2" type="pic"/>
          </p:nvPr>
        </p:nvSpPr>
        <p:spPr>
          <a:xfrm>
            <a:off x="4577975" y="632250"/>
            <a:ext cx="4349400" cy="4281600"/>
          </a:xfrm>
          <a:prstGeom prst="roundRect">
            <a:avLst>
              <a:gd fmla="val 6217" name="adj"/>
            </a:avLst>
          </a:prstGeom>
          <a:noFill/>
          <a:ln>
            <a:noFill/>
          </a:ln>
        </p:spPr>
      </p:sp>
      <p:sp>
        <p:nvSpPr>
          <p:cNvPr id="149" name="Google Shape;149;p20"/>
          <p:cNvSpPr/>
          <p:nvPr>
            <p:ph idx="3" type="pic"/>
          </p:nvPr>
        </p:nvSpPr>
        <p:spPr>
          <a:xfrm>
            <a:off x="228775" y="2621175"/>
            <a:ext cx="4238400" cy="2293500"/>
          </a:xfrm>
          <a:prstGeom prst="roundRect">
            <a:avLst>
              <a:gd fmla="val 9802" name="adj"/>
            </a:avLst>
          </a:prstGeom>
          <a:noFill/>
          <a:ln>
            <a:noFill/>
          </a:ln>
        </p:spPr>
      </p:sp>
      <p:sp>
        <p:nvSpPr>
          <p:cNvPr id="150" name="Google Shape;150;p20"/>
          <p:cNvSpPr/>
          <p:nvPr>
            <p:ph idx="4" type="pic"/>
          </p:nvPr>
        </p:nvSpPr>
        <p:spPr>
          <a:xfrm>
            <a:off x="228775" y="632025"/>
            <a:ext cx="2068500" cy="1890900"/>
          </a:xfrm>
          <a:prstGeom prst="roundRect">
            <a:avLst>
              <a:gd fmla="val 11889" name="adj"/>
            </a:avLst>
          </a:prstGeom>
          <a:noFill/>
          <a:ln>
            <a:noFill/>
          </a:ln>
        </p:spPr>
      </p:sp>
      <p:sp>
        <p:nvSpPr>
          <p:cNvPr id="151" name="Google Shape;151;p20"/>
          <p:cNvSpPr/>
          <p:nvPr>
            <p:ph idx="5" type="pic"/>
          </p:nvPr>
        </p:nvSpPr>
        <p:spPr>
          <a:xfrm>
            <a:off x="2403375" y="632025"/>
            <a:ext cx="2068500" cy="1890900"/>
          </a:xfrm>
          <a:prstGeom prst="roundRect">
            <a:avLst>
              <a:gd fmla="val 11889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 - ALT">
  <p:cSld name="BLANK_1_2">
    <p:bg>
      <p:bgPr>
        <a:solidFill>
          <a:schemeClr val="accent5"/>
        </a:solidFill>
      </p:bgPr>
    </p:bg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 rot="5400000">
            <a:off x="-285900" y="285900"/>
            <a:ext cx="5143500" cy="4571700"/>
          </a:xfrm>
          <a:prstGeom prst="round2SameRect">
            <a:avLst>
              <a:gd fmla="val 7676" name="adj1"/>
              <a:gd fmla="val 0" name="adj2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accent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228600" y="228600"/>
            <a:ext cx="3713100" cy="1108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oodboard 2">
  <p:cSld name="BLANK_1_1_1_1_1_1_1_1_1_1_1_1_1_1_1_1_1_1_1_1_1_1_1_1_1_2_1"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21"/>
          <p:cNvSpPr/>
          <p:nvPr>
            <p:ph idx="2" type="pic"/>
          </p:nvPr>
        </p:nvSpPr>
        <p:spPr>
          <a:xfrm>
            <a:off x="228625" y="632025"/>
            <a:ext cx="2085300" cy="2768700"/>
          </a:xfrm>
          <a:prstGeom prst="round2SameRect">
            <a:avLst>
              <a:gd fmla="val 11780" name="adj1"/>
              <a:gd fmla="val 0" name="adj2"/>
            </a:avLst>
          </a:prstGeom>
          <a:noFill/>
          <a:ln>
            <a:noFill/>
          </a:ln>
        </p:spPr>
      </p:sp>
      <p:sp>
        <p:nvSpPr>
          <p:cNvPr id="154" name="Google Shape;154;p21"/>
          <p:cNvSpPr txBox="1"/>
          <p:nvPr>
            <p:ph idx="1" type="subTitle"/>
          </p:nvPr>
        </p:nvSpPr>
        <p:spPr>
          <a:xfrm>
            <a:off x="401700" y="3568050"/>
            <a:ext cx="1702200" cy="377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55" name="Google Shape;155;p21"/>
          <p:cNvSpPr/>
          <p:nvPr>
            <p:ph idx="3" type="pic"/>
          </p:nvPr>
        </p:nvSpPr>
        <p:spPr>
          <a:xfrm>
            <a:off x="2429113" y="631925"/>
            <a:ext cx="2085300" cy="2768700"/>
          </a:xfrm>
          <a:prstGeom prst="round2SameRect">
            <a:avLst>
              <a:gd fmla="val 11780" name="adj1"/>
              <a:gd fmla="val 0" name="adj2"/>
            </a:avLst>
          </a:prstGeom>
          <a:noFill/>
          <a:ln>
            <a:noFill/>
          </a:ln>
        </p:spPr>
      </p:sp>
      <p:sp>
        <p:nvSpPr>
          <p:cNvPr id="156" name="Google Shape;156;p21"/>
          <p:cNvSpPr txBox="1"/>
          <p:nvPr>
            <p:ph idx="4" type="subTitle"/>
          </p:nvPr>
        </p:nvSpPr>
        <p:spPr>
          <a:xfrm>
            <a:off x="2602188" y="3567950"/>
            <a:ext cx="1702200" cy="377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57" name="Google Shape;157;p21"/>
          <p:cNvSpPr/>
          <p:nvPr>
            <p:ph idx="5" type="pic"/>
          </p:nvPr>
        </p:nvSpPr>
        <p:spPr>
          <a:xfrm>
            <a:off x="4629600" y="631925"/>
            <a:ext cx="2085300" cy="2768700"/>
          </a:xfrm>
          <a:prstGeom prst="round2SameRect">
            <a:avLst>
              <a:gd fmla="val 11780" name="adj1"/>
              <a:gd fmla="val 0" name="adj2"/>
            </a:avLst>
          </a:prstGeom>
          <a:noFill/>
          <a:ln>
            <a:noFill/>
          </a:ln>
        </p:spPr>
      </p:sp>
      <p:sp>
        <p:nvSpPr>
          <p:cNvPr id="158" name="Google Shape;158;p21"/>
          <p:cNvSpPr txBox="1"/>
          <p:nvPr>
            <p:ph idx="6" type="subTitle"/>
          </p:nvPr>
        </p:nvSpPr>
        <p:spPr>
          <a:xfrm>
            <a:off x="4802675" y="3567950"/>
            <a:ext cx="1702200" cy="377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159" name="Google Shape;159;p21"/>
          <p:cNvSpPr/>
          <p:nvPr>
            <p:ph idx="7" type="pic"/>
          </p:nvPr>
        </p:nvSpPr>
        <p:spPr>
          <a:xfrm>
            <a:off x="6830075" y="632025"/>
            <a:ext cx="2085300" cy="2768700"/>
          </a:xfrm>
          <a:prstGeom prst="round2SameRect">
            <a:avLst>
              <a:gd fmla="val 11780" name="adj1"/>
              <a:gd fmla="val 0" name="adj2"/>
            </a:avLst>
          </a:prstGeom>
          <a:noFill/>
          <a:ln>
            <a:noFill/>
          </a:ln>
        </p:spPr>
      </p:sp>
      <p:sp>
        <p:nvSpPr>
          <p:cNvPr id="160" name="Google Shape;160;p21"/>
          <p:cNvSpPr txBox="1"/>
          <p:nvPr>
            <p:ph idx="8" type="subTitle"/>
          </p:nvPr>
        </p:nvSpPr>
        <p:spPr>
          <a:xfrm>
            <a:off x="7003150" y="3568050"/>
            <a:ext cx="1702200" cy="377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200"/>
              <a:buFont typeface="Plus Jakarta Sans Medium"/>
              <a:buNone/>
              <a:defRPr>
                <a:solidFill>
                  <a:schemeClr val="dk1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ank you">
  <p:cSld name="TITLE_1_1_4"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22"/>
          <p:cNvSpPr/>
          <p:nvPr/>
        </p:nvSpPr>
        <p:spPr>
          <a:xfrm>
            <a:off x="6625332" y="229950"/>
            <a:ext cx="2283000" cy="2283000"/>
          </a:xfrm>
          <a:prstGeom prst="roundRect">
            <a:avLst>
              <a:gd fmla="val 12219" name="adj"/>
            </a:avLst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63" name="Google Shape;163;p22"/>
          <p:cNvSpPr/>
          <p:nvPr/>
        </p:nvSpPr>
        <p:spPr>
          <a:xfrm>
            <a:off x="235213" y="229950"/>
            <a:ext cx="6282300" cy="4683600"/>
          </a:xfrm>
          <a:prstGeom prst="roundRect">
            <a:avLst>
              <a:gd fmla="val 5845" name="adj"/>
            </a:avLst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64" name="Google Shape;164;p22"/>
          <p:cNvSpPr/>
          <p:nvPr/>
        </p:nvSpPr>
        <p:spPr>
          <a:xfrm>
            <a:off x="6625786" y="2630415"/>
            <a:ext cx="2283000" cy="2283000"/>
          </a:xfrm>
          <a:prstGeom prst="roundRect">
            <a:avLst>
              <a:gd fmla="val 12219" name="adj"/>
            </a:avLst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165" name="Google Shape;165;p22"/>
          <p:cNvSpPr txBox="1"/>
          <p:nvPr>
            <p:ph type="title"/>
          </p:nvPr>
        </p:nvSpPr>
        <p:spPr>
          <a:xfrm>
            <a:off x="570013" y="3961157"/>
            <a:ext cx="5582100" cy="603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defRPr sz="4800"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descr="A donut shape" id="166" name="Google Shape;166;p22"/>
          <p:cNvSpPr/>
          <p:nvPr/>
        </p:nvSpPr>
        <p:spPr>
          <a:xfrm>
            <a:off x="7134588" y="3139675"/>
            <a:ext cx="1264500" cy="1264500"/>
          </a:xfrm>
          <a:prstGeom prst="donut">
            <a:avLst>
              <a:gd fmla="val 25000" name="adj"/>
            </a:avLst>
          </a:prstGeom>
          <a:solidFill>
            <a:schemeClr val="accen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descr="A star icon" id="167" name="Google Shape;167;p22"/>
          <p:cNvSpPr/>
          <p:nvPr/>
        </p:nvSpPr>
        <p:spPr>
          <a:xfrm>
            <a:off x="7092288" y="697800"/>
            <a:ext cx="1349100" cy="1347300"/>
          </a:xfrm>
          <a:prstGeom prst="plaque">
            <a:avLst>
              <a:gd fmla="val 44918" name="adj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scussion">
  <p:cSld name="CUSTOM"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3"/>
          <p:cNvSpPr/>
          <p:nvPr/>
        </p:nvSpPr>
        <p:spPr>
          <a:xfrm rot="5400000">
            <a:off x="-285900" y="285900"/>
            <a:ext cx="5143500" cy="4571700"/>
          </a:xfrm>
          <a:prstGeom prst="round2SameRect">
            <a:avLst>
              <a:gd fmla="val 6890" name="adj1"/>
              <a:gd fmla="val 0" name="adj2"/>
            </a:avLst>
          </a:prstGeom>
          <a:solidFill>
            <a:schemeClr val="accent5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170" name="Google Shape;170;p23"/>
          <p:cNvSpPr txBox="1"/>
          <p:nvPr>
            <p:ph idx="1" type="subTitle"/>
          </p:nvPr>
        </p:nvSpPr>
        <p:spPr>
          <a:xfrm>
            <a:off x="293700" y="295600"/>
            <a:ext cx="772500" cy="161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000"/>
              <a:buNone/>
              <a:defRPr sz="1000">
                <a:solidFill>
                  <a:schemeClr val="accent4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1" name="Google Shape;171;p23"/>
          <p:cNvSpPr txBox="1"/>
          <p:nvPr>
            <p:ph idx="2" type="subTitle"/>
          </p:nvPr>
        </p:nvSpPr>
        <p:spPr>
          <a:xfrm>
            <a:off x="4810050" y="462400"/>
            <a:ext cx="4048500" cy="440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2" name="Google Shape;172;p23"/>
          <p:cNvSpPr txBox="1"/>
          <p:nvPr>
            <p:ph idx="3" type="subTitle"/>
          </p:nvPr>
        </p:nvSpPr>
        <p:spPr>
          <a:xfrm>
            <a:off x="4810050" y="1406975"/>
            <a:ext cx="4048500" cy="440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3" name="Google Shape;173;p23"/>
          <p:cNvSpPr txBox="1"/>
          <p:nvPr>
            <p:ph idx="4" type="subTitle"/>
          </p:nvPr>
        </p:nvSpPr>
        <p:spPr>
          <a:xfrm>
            <a:off x="4810050" y="2351550"/>
            <a:ext cx="4048500" cy="440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4" name="Google Shape;174;p23"/>
          <p:cNvSpPr txBox="1"/>
          <p:nvPr>
            <p:ph idx="5" type="subTitle"/>
          </p:nvPr>
        </p:nvSpPr>
        <p:spPr>
          <a:xfrm>
            <a:off x="4810050" y="3296125"/>
            <a:ext cx="4048500" cy="440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5" name="Google Shape;175;p23"/>
          <p:cNvSpPr txBox="1"/>
          <p:nvPr>
            <p:ph idx="6" type="subTitle"/>
          </p:nvPr>
        </p:nvSpPr>
        <p:spPr>
          <a:xfrm>
            <a:off x="4810050" y="4240700"/>
            <a:ext cx="4048500" cy="4404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9pPr>
          </a:lstStyle>
          <a:p/>
        </p:txBody>
      </p:sp>
      <p:sp>
        <p:nvSpPr>
          <p:cNvPr id="176" name="Google Shape;176;p23"/>
          <p:cNvSpPr txBox="1"/>
          <p:nvPr>
            <p:ph type="title"/>
          </p:nvPr>
        </p:nvSpPr>
        <p:spPr>
          <a:xfrm>
            <a:off x="228600" y="1001425"/>
            <a:ext cx="3912900" cy="2487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3000"/>
              <a:buNone/>
              <a:defRPr sz="3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ser journey ">
  <p:cSld name="CUSTOM_1"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4"/>
          <p:cNvSpPr/>
          <p:nvPr/>
        </p:nvSpPr>
        <p:spPr>
          <a:xfrm>
            <a:off x="228600" y="229900"/>
            <a:ext cx="992400" cy="292800"/>
          </a:xfrm>
          <a:prstGeom prst="roundRect">
            <a:avLst>
              <a:gd fmla="val 26895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User journey</a:t>
            </a:r>
            <a:endParaRPr sz="1000">
              <a:solidFill>
                <a:schemeClr val="accent3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sp>
        <p:nvSpPr>
          <p:cNvPr id="179" name="Google Shape;179;p24"/>
          <p:cNvSpPr/>
          <p:nvPr>
            <p:ph idx="2" type="pic"/>
          </p:nvPr>
        </p:nvSpPr>
        <p:spPr>
          <a:xfrm>
            <a:off x="230700" y="911875"/>
            <a:ext cx="1751400" cy="2634000"/>
          </a:xfrm>
          <a:prstGeom prst="round2SameRect">
            <a:avLst>
              <a:gd fmla="val 12650" name="adj1"/>
              <a:gd fmla="val 0" name="adj2"/>
            </a:avLst>
          </a:prstGeom>
          <a:noFill/>
          <a:ln>
            <a:noFill/>
          </a:ln>
        </p:spPr>
      </p:sp>
      <p:sp>
        <p:nvSpPr>
          <p:cNvPr id="180" name="Google Shape;180;p24"/>
          <p:cNvSpPr txBox="1"/>
          <p:nvPr>
            <p:ph idx="1" type="subTitle"/>
          </p:nvPr>
        </p:nvSpPr>
        <p:spPr>
          <a:xfrm>
            <a:off x="314750" y="3677475"/>
            <a:ext cx="1565400" cy="389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1" name="Google Shape;181;p24"/>
          <p:cNvSpPr/>
          <p:nvPr>
            <p:ph idx="3" type="pic"/>
          </p:nvPr>
        </p:nvSpPr>
        <p:spPr>
          <a:xfrm>
            <a:off x="2867100" y="480475"/>
            <a:ext cx="1746300" cy="1337400"/>
          </a:xfrm>
          <a:prstGeom prst="round2SameRect">
            <a:avLst>
              <a:gd fmla="val 11765" name="adj1"/>
              <a:gd fmla="val 0" name="adj2"/>
            </a:avLst>
          </a:prstGeom>
          <a:noFill/>
          <a:ln>
            <a:noFill/>
          </a:ln>
        </p:spPr>
      </p:sp>
      <p:sp>
        <p:nvSpPr>
          <p:cNvPr id="182" name="Google Shape;182;p24"/>
          <p:cNvSpPr/>
          <p:nvPr>
            <p:ph idx="4" type="pic"/>
          </p:nvPr>
        </p:nvSpPr>
        <p:spPr>
          <a:xfrm>
            <a:off x="2867100" y="2804388"/>
            <a:ext cx="1746300" cy="1337400"/>
          </a:xfrm>
          <a:prstGeom prst="round2SameRect">
            <a:avLst>
              <a:gd fmla="val 11765" name="adj1"/>
              <a:gd fmla="val 0" name="adj2"/>
            </a:avLst>
          </a:prstGeom>
          <a:noFill/>
          <a:ln>
            <a:noFill/>
          </a:ln>
        </p:spPr>
      </p:sp>
      <p:sp>
        <p:nvSpPr>
          <p:cNvPr id="183" name="Google Shape;183;p24"/>
          <p:cNvSpPr/>
          <p:nvPr>
            <p:ph idx="5" type="pic"/>
          </p:nvPr>
        </p:nvSpPr>
        <p:spPr>
          <a:xfrm rot="-5400000">
            <a:off x="5934450" y="-27825"/>
            <a:ext cx="1344300" cy="2202000"/>
          </a:xfrm>
          <a:prstGeom prst="round2SameRect">
            <a:avLst>
              <a:gd fmla="val 9438" name="adj1"/>
              <a:gd fmla="val 0" name="adj2"/>
            </a:avLst>
          </a:prstGeom>
          <a:noFill/>
          <a:ln>
            <a:noFill/>
          </a:ln>
        </p:spPr>
      </p:sp>
      <p:sp>
        <p:nvSpPr>
          <p:cNvPr id="184" name="Google Shape;184;p24"/>
          <p:cNvSpPr/>
          <p:nvPr>
            <p:ph idx="6" type="pic"/>
          </p:nvPr>
        </p:nvSpPr>
        <p:spPr>
          <a:xfrm rot="-5400000">
            <a:off x="5934450" y="1470950"/>
            <a:ext cx="1344300" cy="2202000"/>
          </a:xfrm>
          <a:prstGeom prst="round2SameRect">
            <a:avLst>
              <a:gd fmla="val 9438" name="adj1"/>
              <a:gd fmla="val 0" name="adj2"/>
            </a:avLst>
          </a:prstGeom>
          <a:noFill/>
          <a:ln>
            <a:noFill/>
          </a:ln>
        </p:spPr>
      </p:sp>
      <p:sp>
        <p:nvSpPr>
          <p:cNvPr id="185" name="Google Shape;185;p24"/>
          <p:cNvSpPr/>
          <p:nvPr>
            <p:ph idx="7" type="pic"/>
          </p:nvPr>
        </p:nvSpPr>
        <p:spPr>
          <a:xfrm rot="-5400000">
            <a:off x="5934450" y="2969725"/>
            <a:ext cx="1344300" cy="2202000"/>
          </a:xfrm>
          <a:prstGeom prst="round2SameRect">
            <a:avLst>
              <a:gd fmla="val 9438" name="adj1"/>
              <a:gd fmla="val 0" name="adj2"/>
            </a:avLst>
          </a:prstGeom>
          <a:noFill/>
          <a:ln>
            <a:noFill/>
          </a:ln>
        </p:spPr>
      </p:sp>
      <p:sp>
        <p:nvSpPr>
          <p:cNvPr id="186" name="Google Shape;186;p24"/>
          <p:cNvSpPr txBox="1"/>
          <p:nvPr>
            <p:ph idx="8" type="subTitle"/>
          </p:nvPr>
        </p:nvSpPr>
        <p:spPr>
          <a:xfrm>
            <a:off x="2961150" y="1899800"/>
            <a:ext cx="1565400" cy="389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7" name="Google Shape;187;p24"/>
          <p:cNvSpPr txBox="1"/>
          <p:nvPr>
            <p:ph idx="9" type="subTitle"/>
          </p:nvPr>
        </p:nvSpPr>
        <p:spPr>
          <a:xfrm>
            <a:off x="2961150" y="4252075"/>
            <a:ext cx="1565400" cy="389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88" name="Google Shape;188;p24"/>
          <p:cNvSpPr txBox="1"/>
          <p:nvPr>
            <p:ph idx="13" type="subTitle"/>
          </p:nvPr>
        </p:nvSpPr>
        <p:spPr>
          <a:xfrm>
            <a:off x="7827000" y="522700"/>
            <a:ext cx="952500" cy="107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89" name="Google Shape;189;p24"/>
          <p:cNvSpPr txBox="1"/>
          <p:nvPr>
            <p:ph idx="14" type="subTitle"/>
          </p:nvPr>
        </p:nvSpPr>
        <p:spPr>
          <a:xfrm>
            <a:off x="7827000" y="2036750"/>
            <a:ext cx="952500" cy="107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90" name="Google Shape;190;p24"/>
          <p:cNvSpPr txBox="1"/>
          <p:nvPr>
            <p:ph idx="15" type="subTitle"/>
          </p:nvPr>
        </p:nvSpPr>
        <p:spPr>
          <a:xfrm>
            <a:off x="7827000" y="3550800"/>
            <a:ext cx="952500" cy="10704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00"/>
              <a:buNone/>
              <a:defRPr sz="1000"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None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User journey ALT 1">
  <p:cSld name="CUSTOM_2"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25"/>
          <p:cNvSpPr/>
          <p:nvPr/>
        </p:nvSpPr>
        <p:spPr>
          <a:xfrm>
            <a:off x="228600" y="229900"/>
            <a:ext cx="992400" cy="292800"/>
          </a:xfrm>
          <a:prstGeom prst="roundRect">
            <a:avLst>
              <a:gd fmla="val 26895" name="adj"/>
            </a:avLst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rPr>
              <a:t>User journey</a:t>
            </a:r>
            <a:endParaRPr sz="1000">
              <a:solidFill>
                <a:schemeClr val="accent3"/>
              </a:solidFill>
              <a:latin typeface="Plus Jakarta Sans Medium"/>
              <a:ea typeface="Plus Jakarta Sans Medium"/>
              <a:cs typeface="Plus Jakarta Sans Medium"/>
              <a:sym typeface="Plus Jakarta Sans Medium"/>
            </a:endParaRPr>
          </a:p>
        </p:txBody>
      </p:sp>
      <p:sp>
        <p:nvSpPr>
          <p:cNvPr id="193" name="Google Shape;193;p25"/>
          <p:cNvSpPr txBox="1"/>
          <p:nvPr>
            <p:ph idx="1" type="body"/>
          </p:nvPr>
        </p:nvSpPr>
        <p:spPr>
          <a:xfrm>
            <a:off x="347850" y="1888450"/>
            <a:ext cx="1780800" cy="143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●"/>
              <a:defRPr sz="1000">
                <a:solidFill>
                  <a:schemeClr val="dk1"/>
                </a:solidFill>
              </a:defRPr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○"/>
              <a:defRPr sz="1000">
                <a:solidFill>
                  <a:schemeClr val="dk1"/>
                </a:solidFill>
              </a:defRPr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■"/>
              <a:defRPr sz="1000">
                <a:solidFill>
                  <a:schemeClr val="dk1"/>
                </a:solidFill>
              </a:defRPr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●"/>
              <a:defRPr sz="1000">
                <a:solidFill>
                  <a:schemeClr val="dk1"/>
                </a:solidFill>
              </a:defRPr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○"/>
              <a:defRPr sz="1000">
                <a:solidFill>
                  <a:schemeClr val="dk1"/>
                </a:solidFill>
              </a:defRPr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■"/>
              <a:defRPr sz="1000">
                <a:solidFill>
                  <a:schemeClr val="dk1"/>
                </a:solidFill>
              </a:defRPr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●"/>
              <a:defRPr sz="1000">
                <a:solidFill>
                  <a:schemeClr val="dk1"/>
                </a:solidFill>
              </a:defRPr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○"/>
              <a:defRPr sz="1000">
                <a:solidFill>
                  <a:schemeClr val="dk1"/>
                </a:solidFill>
              </a:defRPr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Inter"/>
              <a:buChar char="■"/>
              <a:defRPr sz="10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194" name="Google Shape;194;p25"/>
          <p:cNvSpPr txBox="1"/>
          <p:nvPr>
            <p:ph idx="2" type="body"/>
          </p:nvPr>
        </p:nvSpPr>
        <p:spPr>
          <a:xfrm>
            <a:off x="6079400" y="405850"/>
            <a:ext cx="2683500" cy="7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  <p:sp>
        <p:nvSpPr>
          <p:cNvPr id="195" name="Google Shape;195;p25"/>
          <p:cNvSpPr txBox="1"/>
          <p:nvPr>
            <p:ph idx="3" type="body"/>
          </p:nvPr>
        </p:nvSpPr>
        <p:spPr>
          <a:xfrm>
            <a:off x="6079400" y="1606817"/>
            <a:ext cx="2683500" cy="7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  <p:sp>
        <p:nvSpPr>
          <p:cNvPr id="196" name="Google Shape;196;p25"/>
          <p:cNvSpPr txBox="1"/>
          <p:nvPr>
            <p:ph idx="4" type="body"/>
          </p:nvPr>
        </p:nvSpPr>
        <p:spPr>
          <a:xfrm>
            <a:off x="6079400" y="2807783"/>
            <a:ext cx="2683500" cy="7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  <p:sp>
        <p:nvSpPr>
          <p:cNvPr id="197" name="Google Shape;197;p25"/>
          <p:cNvSpPr txBox="1"/>
          <p:nvPr>
            <p:ph idx="5" type="body"/>
          </p:nvPr>
        </p:nvSpPr>
        <p:spPr>
          <a:xfrm>
            <a:off x="6079400" y="4008750"/>
            <a:ext cx="2683500" cy="7785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  <p:sp>
        <p:nvSpPr>
          <p:cNvPr id="198" name="Google Shape;198;p25"/>
          <p:cNvSpPr txBox="1"/>
          <p:nvPr>
            <p:ph idx="6" type="body"/>
          </p:nvPr>
        </p:nvSpPr>
        <p:spPr>
          <a:xfrm>
            <a:off x="3213625" y="662625"/>
            <a:ext cx="1780800" cy="143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  <p:sp>
        <p:nvSpPr>
          <p:cNvPr id="199" name="Google Shape;199;p25"/>
          <p:cNvSpPr txBox="1"/>
          <p:nvPr>
            <p:ph idx="7" type="body"/>
          </p:nvPr>
        </p:nvSpPr>
        <p:spPr>
          <a:xfrm>
            <a:off x="3213625" y="3056300"/>
            <a:ext cx="1780800" cy="143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1pPr>
            <a:lvl2pPr indent="-2921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2pPr>
            <a:lvl3pPr indent="-2921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3pPr>
            <a:lvl4pPr indent="-2921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4pPr>
            <a:lvl5pPr indent="-2921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5pPr>
            <a:lvl6pPr indent="-2921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6pPr>
            <a:lvl7pPr indent="-2921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●"/>
              <a:defRPr sz="1000"/>
            </a:lvl7pPr>
            <a:lvl8pPr indent="-2921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○"/>
              <a:defRPr sz="1000"/>
            </a:lvl8pPr>
            <a:lvl9pPr indent="-2921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00"/>
              <a:buFont typeface="Inter"/>
              <a:buChar char="■"/>
              <a:defRPr sz="1000"/>
            </a:lvl9pPr>
          </a:lstStyle>
          <a:p/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>
  <p:cSld name="Section header"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2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>
  <p:cSld name="Title and body"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4" name="Google Shape;204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>
  <p:cSld name="Title and two columns"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7" name="Google Shape;207;p28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08" name="Google Shape;208;p28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>
  <p:cSld name="Title only"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 column text"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0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13" name="Google Shape;213;p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four columns">
  <p:cSld name="BLANK_1_1_1_1_3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4"/>
          <p:cNvSpPr txBox="1"/>
          <p:nvPr>
            <p:ph type="title"/>
          </p:nvPr>
        </p:nvSpPr>
        <p:spPr>
          <a:xfrm>
            <a:off x="228600" y="228600"/>
            <a:ext cx="6480300" cy="498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600">
                <a:solidFill>
                  <a:schemeClr val="accent3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26" name="Google Shape;26;p4"/>
          <p:cNvSpPr txBox="1"/>
          <p:nvPr>
            <p:ph idx="1" type="body"/>
          </p:nvPr>
        </p:nvSpPr>
        <p:spPr>
          <a:xfrm>
            <a:off x="318600" y="2984575"/>
            <a:ext cx="19143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2" type="body"/>
          </p:nvPr>
        </p:nvSpPr>
        <p:spPr>
          <a:xfrm>
            <a:off x="6911100" y="2984575"/>
            <a:ext cx="19143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3" type="body"/>
          </p:nvPr>
        </p:nvSpPr>
        <p:spPr>
          <a:xfrm>
            <a:off x="2516100" y="2984575"/>
            <a:ext cx="19143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4" type="body"/>
          </p:nvPr>
        </p:nvSpPr>
        <p:spPr>
          <a:xfrm>
            <a:off x="4713588" y="2984575"/>
            <a:ext cx="1914300" cy="15873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5" type="subTitle"/>
          </p:nvPr>
        </p:nvSpPr>
        <p:spPr>
          <a:xfrm>
            <a:off x="381950" y="2393500"/>
            <a:ext cx="1854900" cy="314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6" type="subTitle"/>
          </p:nvPr>
        </p:nvSpPr>
        <p:spPr>
          <a:xfrm>
            <a:off x="2574000" y="2378475"/>
            <a:ext cx="1854900" cy="314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7" type="subTitle"/>
          </p:nvPr>
        </p:nvSpPr>
        <p:spPr>
          <a:xfrm>
            <a:off x="4806538" y="2378475"/>
            <a:ext cx="1822800" cy="314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8" type="subTitle"/>
          </p:nvPr>
        </p:nvSpPr>
        <p:spPr>
          <a:xfrm>
            <a:off x="7007100" y="2378475"/>
            <a:ext cx="1822800" cy="314100"/>
          </a:xfrm>
          <a:prstGeom prst="rect">
            <a:avLst/>
          </a:prstGeom>
        </p:spPr>
        <p:txBody>
          <a:bodyPr anchorCtr="0" anchor="t" bIns="91425" lIns="0" spcFirstLastPara="1" rIns="91425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 point"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31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 title and description"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32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218" name="Google Shape;218;p32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219" name="Google Shape;219;p32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"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33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1pPr>
          </a:lstStyle>
          <a:p/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 number"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4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224" name="Google Shape;224;p34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indent="-298450" lvl="1" marL="9144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 algn="ctr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 algn="ctr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 algn="ctr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Agenda">
  <p:cSld name="Agenda"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5"/>
          <p:cNvSpPr txBox="1"/>
          <p:nvPr>
            <p:ph type="title"/>
          </p:nvPr>
        </p:nvSpPr>
        <p:spPr>
          <a:xfrm>
            <a:off x="677325" y="1832775"/>
            <a:ext cx="3217200" cy="148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7" name="Google Shape;227;p35"/>
          <p:cNvSpPr txBox="1"/>
          <p:nvPr>
            <p:ph idx="1" type="subTitle"/>
          </p:nvPr>
        </p:nvSpPr>
        <p:spPr>
          <a:xfrm>
            <a:off x="4406650" y="39375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28" name="Google Shape;228;p35"/>
          <p:cNvSpPr txBox="1"/>
          <p:nvPr>
            <p:ph idx="2" type="subTitle"/>
          </p:nvPr>
        </p:nvSpPr>
        <p:spPr>
          <a:xfrm>
            <a:off x="4406650" y="115170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29" name="Google Shape;229;p35"/>
          <p:cNvSpPr txBox="1"/>
          <p:nvPr>
            <p:ph idx="3" type="subTitle"/>
          </p:nvPr>
        </p:nvSpPr>
        <p:spPr>
          <a:xfrm>
            <a:off x="4406650" y="342557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30" name="Google Shape;230;p35"/>
          <p:cNvSpPr txBox="1"/>
          <p:nvPr>
            <p:ph idx="4" type="subTitle"/>
          </p:nvPr>
        </p:nvSpPr>
        <p:spPr>
          <a:xfrm>
            <a:off x="4406650" y="1909660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31" name="Google Shape;231;p35"/>
          <p:cNvSpPr txBox="1"/>
          <p:nvPr>
            <p:ph idx="5" type="subTitle"/>
          </p:nvPr>
        </p:nvSpPr>
        <p:spPr>
          <a:xfrm>
            <a:off x="4406650" y="418352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32" name="Google Shape;232;p35"/>
          <p:cNvSpPr txBox="1"/>
          <p:nvPr>
            <p:ph idx="6" type="subTitle"/>
          </p:nvPr>
        </p:nvSpPr>
        <p:spPr>
          <a:xfrm>
            <a:off x="4406650" y="2667615"/>
            <a:ext cx="44097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body and image">
  <p:cSld name="Title, body and image"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5" name="Google Shape;235;p36"/>
          <p:cNvSpPr txBox="1"/>
          <p:nvPr>
            <p:ph idx="1" type="body"/>
          </p:nvPr>
        </p:nvSpPr>
        <p:spPr>
          <a:xfrm>
            <a:off x="311700" y="1152475"/>
            <a:ext cx="4473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36" name="Google Shape;236;p36"/>
          <p:cNvSpPr/>
          <p:nvPr>
            <p:ph idx="2" type="pic"/>
          </p:nvPr>
        </p:nvSpPr>
        <p:spPr>
          <a:xfrm>
            <a:off x="4992024" y="1152775"/>
            <a:ext cx="3840300" cy="34164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big ideas">
  <p:cSld name="Two big ideas"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37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39" name="Google Shape;239;p37"/>
          <p:cNvSpPr txBox="1"/>
          <p:nvPr>
            <p:ph idx="1" type="body"/>
          </p:nvPr>
        </p:nvSpPr>
        <p:spPr>
          <a:xfrm>
            <a:off x="48315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40" name="Google Shape;240;p37"/>
          <p:cNvSpPr txBox="1"/>
          <p:nvPr>
            <p:ph idx="2" type="body"/>
          </p:nvPr>
        </p:nvSpPr>
        <p:spPr>
          <a:xfrm>
            <a:off x="5048000" y="2237788"/>
            <a:ext cx="36198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41" name="Google Shape;241;p37"/>
          <p:cNvSpPr txBox="1"/>
          <p:nvPr>
            <p:ph idx="3" type="subTitle"/>
          </p:nvPr>
        </p:nvSpPr>
        <p:spPr>
          <a:xfrm>
            <a:off x="48315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42" name="Google Shape;242;p37"/>
          <p:cNvSpPr txBox="1"/>
          <p:nvPr>
            <p:ph idx="4" type="subTitle"/>
          </p:nvPr>
        </p:nvSpPr>
        <p:spPr>
          <a:xfrm>
            <a:off x="5048000" y="1336161"/>
            <a:ext cx="3619800" cy="54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big ideas">
  <p:cSld name="Three big ideas"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8"/>
          <p:cNvSpPr txBox="1"/>
          <p:nvPr>
            <p:ph idx="1" type="body"/>
          </p:nvPr>
        </p:nvSpPr>
        <p:spPr>
          <a:xfrm>
            <a:off x="4831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45" name="Google Shape;245;p38"/>
          <p:cNvSpPr txBox="1"/>
          <p:nvPr>
            <p:ph idx="2" type="body"/>
          </p:nvPr>
        </p:nvSpPr>
        <p:spPr>
          <a:xfrm>
            <a:off x="334772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46" name="Google Shape;246;p38"/>
          <p:cNvSpPr txBox="1"/>
          <p:nvPr>
            <p:ph type="title"/>
          </p:nvPr>
        </p:nvSpPr>
        <p:spPr>
          <a:xfrm>
            <a:off x="483175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47" name="Google Shape;247;p38"/>
          <p:cNvSpPr txBox="1"/>
          <p:nvPr>
            <p:ph idx="3" type="subTitle"/>
          </p:nvPr>
        </p:nvSpPr>
        <p:spPr>
          <a:xfrm>
            <a:off x="4831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48" name="Google Shape;248;p38"/>
          <p:cNvSpPr txBox="1"/>
          <p:nvPr>
            <p:ph idx="4" type="subTitle"/>
          </p:nvPr>
        </p:nvSpPr>
        <p:spPr>
          <a:xfrm>
            <a:off x="334772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49" name="Google Shape;249;p38"/>
          <p:cNvSpPr txBox="1"/>
          <p:nvPr>
            <p:ph idx="5" type="subTitle"/>
          </p:nvPr>
        </p:nvSpPr>
        <p:spPr>
          <a:xfrm>
            <a:off x="6212275" y="1336150"/>
            <a:ext cx="2455500" cy="77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50" name="Google Shape;250;p38"/>
          <p:cNvSpPr txBox="1"/>
          <p:nvPr>
            <p:ph idx="6" type="body"/>
          </p:nvPr>
        </p:nvSpPr>
        <p:spPr>
          <a:xfrm>
            <a:off x="6212275" y="2417500"/>
            <a:ext cx="2455500" cy="237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Four big ideas">
  <p:cSld name="Four big ideas"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39"/>
          <p:cNvSpPr txBox="1"/>
          <p:nvPr>
            <p:ph idx="1" type="body"/>
          </p:nvPr>
        </p:nvSpPr>
        <p:spPr>
          <a:xfrm>
            <a:off x="366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3" name="Google Shape;253;p39"/>
          <p:cNvSpPr txBox="1"/>
          <p:nvPr>
            <p:ph idx="2" type="body"/>
          </p:nvPr>
        </p:nvSpPr>
        <p:spPr>
          <a:xfrm>
            <a:off x="4938725" y="1759093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4" name="Google Shape;254;p39"/>
          <p:cNvSpPr txBox="1"/>
          <p:nvPr>
            <p:ph idx="3" type="body"/>
          </p:nvPr>
        </p:nvSpPr>
        <p:spPr>
          <a:xfrm>
            <a:off x="366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5" name="Google Shape;255;p39"/>
          <p:cNvSpPr txBox="1"/>
          <p:nvPr>
            <p:ph idx="4" type="body"/>
          </p:nvPr>
        </p:nvSpPr>
        <p:spPr>
          <a:xfrm>
            <a:off x="4938750" y="3648575"/>
            <a:ext cx="3838500" cy="113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256" name="Google Shape;256;p39"/>
          <p:cNvSpPr txBox="1"/>
          <p:nvPr>
            <p:ph type="title"/>
          </p:nvPr>
        </p:nvSpPr>
        <p:spPr>
          <a:xfrm>
            <a:off x="366750" y="450025"/>
            <a:ext cx="8184600" cy="758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9pPr>
          </a:lstStyle>
          <a:p/>
        </p:txBody>
      </p:sp>
      <p:sp>
        <p:nvSpPr>
          <p:cNvPr id="257" name="Google Shape;257;p39"/>
          <p:cNvSpPr txBox="1"/>
          <p:nvPr>
            <p:ph idx="5" type="subTitle"/>
          </p:nvPr>
        </p:nvSpPr>
        <p:spPr>
          <a:xfrm>
            <a:off x="366763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58" name="Google Shape;258;p39"/>
          <p:cNvSpPr txBox="1"/>
          <p:nvPr>
            <p:ph idx="6" type="subTitle"/>
          </p:nvPr>
        </p:nvSpPr>
        <p:spPr>
          <a:xfrm>
            <a:off x="4938738" y="1277907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59" name="Google Shape;259;p39"/>
          <p:cNvSpPr txBox="1"/>
          <p:nvPr>
            <p:ph idx="7" type="subTitle"/>
          </p:nvPr>
        </p:nvSpPr>
        <p:spPr>
          <a:xfrm>
            <a:off x="4938761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  <p:sp>
        <p:nvSpPr>
          <p:cNvPr id="260" name="Google Shape;260;p39"/>
          <p:cNvSpPr txBox="1"/>
          <p:nvPr>
            <p:ph idx="8" type="subTitle"/>
          </p:nvPr>
        </p:nvSpPr>
        <p:spPr>
          <a:xfrm>
            <a:off x="366750" y="3167363"/>
            <a:ext cx="3838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1pPr>
            <a:lvl2pPr lvl="1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/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image">
  <p:cSld name="Title and image"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4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3" name="Google Shape;263;p40"/>
          <p:cNvSpPr/>
          <p:nvPr>
            <p:ph idx="2" type="pic"/>
          </p:nvPr>
        </p:nvSpPr>
        <p:spPr>
          <a:xfrm>
            <a:off x="311700" y="1170425"/>
            <a:ext cx="8520600" cy="34929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 2">
  <p:cSld name="BLANK_1_1_1_1_2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5"/>
          <p:cNvSpPr txBox="1"/>
          <p:nvPr>
            <p:ph type="title"/>
          </p:nvPr>
        </p:nvSpPr>
        <p:spPr>
          <a:xfrm>
            <a:off x="228600" y="741875"/>
            <a:ext cx="6480300" cy="4155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30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storyboards">
  <p:cSld name="Two storyboards"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41"/>
          <p:cNvSpPr txBox="1"/>
          <p:nvPr>
            <p:ph idx="1" type="body"/>
          </p:nvPr>
        </p:nvSpPr>
        <p:spPr>
          <a:xfrm>
            <a:off x="311700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6" name="Google Shape;266;p41"/>
          <p:cNvSpPr/>
          <p:nvPr>
            <p:ph idx="2" type="pic"/>
          </p:nvPr>
        </p:nvSpPr>
        <p:spPr>
          <a:xfrm>
            <a:off x="48048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267" name="Google Shape;267;p41"/>
          <p:cNvSpPr/>
          <p:nvPr>
            <p:ph idx="3" type="pic"/>
          </p:nvPr>
        </p:nvSpPr>
        <p:spPr>
          <a:xfrm>
            <a:off x="311725" y="1133300"/>
            <a:ext cx="4027500" cy="2392800"/>
          </a:xfrm>
          <a:prstGeom prst="rect">
            <a:avLst/>
          </a:prstGeom>
          <a:noFill/>
          <a:ln>
            <a:noFill/>
          </a:ln>
        </p:spPr>
      </p:sp>
      <p:sp>
        <p:nvSpPr>
          <p:cNvPr id="268" name="Google Shape;268;p41"/>
          <p:cNvSpPr txBox="1"/>
          <p:nvPr>
            <p:ph idx="4" type="body"/>
          </p:nvPr>
        </p:nvSpPr>
        <p:spPr>
          <a:xfrm>
            <a:off x="4804825" y="4080225"/>
            <a:ext cx="4027500" cy="926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69" name="Google Shape;269;p4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0" name="Google Shape;270;p41"/>
          <p:cNvSpPr txBox="1"/>
          <p:nvPr>
            <p:ph idx="5" type="subTitle"/>
          </p:nvPr>
        </p:nvSpPr>
        <p:spPr>
          <a:xfrm>
            <a:off x="3117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71" name="Google Shape;271;p41"/>
          <p:cNvSpPr txBox="1"/>
          <p:nvPr>
            <p:ph idx="6" type="subTitle"/>
          </p:nvPr>
        </p:nvSpPr>
        <p:spPr>
          <a:xfrm>
            <a:off x="4804825" y="3582900"/>
            <a:ext cx="40275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hree storyboards">
  <p:cSld name="Three storyboards"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42"/>
          <p:cNvSpPr txBox="1"/>
          <p:nvPr>
            <p:ph idx="1" type="body"/>
          </p:nvPr>
        </p:nvSpPr>
        <p:spPr>
          <a:xfrm>
            <a:off x="31170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4" name="Google Shape;274;p42"/>
          <p:cNvSpPr/>
          <p:nvPr>
            <p:ph idx="2" type="pic"/>
          </p:nvPr>
        </p:nvSpPr>
        <p:spPr>
          <a:xfrm>
            <a:off x="62052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275" name="Google Shape;275;p42"/>
          <p:cNvSpPr/>
          <p:nvPr>
            <p:ph idx="3" type="pic"/>
          </p:nvPr>
        </p:nvSpPr>
        <p:spPr>
          <a:xfrm>
            <a:off x="311725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276" name="Google Shape;276;p42"/>
          <p:cNvSpPr txBox="1"/>
          <p:nvPr>
            <p:ph idx="4" type="body"/>
          </p:nvPr>
        </p:nvSpPr>
        <p:spPr>
          <a:xfrm>
            <a:off x="6205225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7" name="Google Shape;277;p42"/>
          <p:cNvSpPr/>
          <p:nvPr>
            <p:ph idx="5" type="pic"/>
          </p:nvPr>
        </p:nvSpPr>
        <p:spPr>
          <a:xfrm>
            <a:off x="3255250" y="1128325"/>
            <a:ext cx="2627100" cy="2273100"/>
          </a:xfrm>
          <a:prstGeom prst="rect">
            <a:avLst/>
          </a:prstGeom>
          <a:noFill/>
          <a:ln>
            <a:noFill/>
          </a:ln>
        </p:spPr>
      </p:sp>
      <p:sp>
        <p:nvSpPr>
          <p:cNvPr id="278" name="Google Shape;278;p42"/>
          <p:cNvSpPr txBox="1"/>
          <p:nvPr>
            <p:ph idx="6" type="body"/>
          </p:nvPr>
        </p:nvSpPr>
        <p:spPr>
          <a:xfrm>
            <a:off x="3255250" y="3911700"/>
            <a:ext cx="2627100" cy="1018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79" name="Google Shape;279;p4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0" name="Google Shape;280;p42"/>
          <p:cNvSpPr txBox="1"/>
          <p:nvPr>
            <p:ph idx="7" type="subTitle"/>
          </p:nvPr>
        </p:nvSpPr>
        <p:spPr>
          <a:xfrm>
            <a:off x="3117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81" name="Google Shape;281;p42"/>
          <p:cNvSpPr txBox="1"/>
          <p:nvPr>
            <p:ph idx="8" type="subTitle"/>
          </p:nvPr>
        </p:nvSpPr>
        <p:spPr>
          <a:xfrm>
            <a:off x="6205225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282" name="Google Shape;282;p42"/>
          <p:cNvSpPr txBox="1"/>
          <p:nvPr>
            <p:ph idx="9" type="subTitle"/>
          </p:nvPr>
        </p:nvSpPr>
        <p:spPr>
          <a:xfrm>
            <a:off x="3255250" y="3430500"/>
            <a:ext cx="2627100" cy="48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only">
  <p:cSld name="Image only"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43"/>
          <p:cNvSpPr/>
          <p:nvPr>
            <p:ph idx="2" type="pic"/>
          </p:nvPr>
        </p:nvSpPr>
        <p:spPr>
          <a:xfrm>
            <a:off x="311700" y="445025"/>
            <a:ext cx="8520600" cy="42183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grid">
  <p:cSld name="Image grid"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44"/>
          <p:cNvSpPr/>
          <p:nvPr>
            <p:ph idx="2" type="pic"/>
          </p:nvPr>
        </p:nvSpPr>
        <p:spPr>
          <a:xfrm>
            <a:off x="338960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287" name="Google Shape;287;p44"/>
          <p:cNvSpPr/>
          <p:nvPr>
            <p:ph idx="3" type="pic"/>
          </p:nvPr>
        </p:nvSpPr>
        <p:spPr>
          <a:xfrm>
            <a:off x="5195935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288" name="Google Shape;288;p44"/>
          <p:cNvSpPr/>
          <p:nvPr>
            <p:ph idx="4" type="pic"/>
          </p:nvPr>
        </p:nvSpPr>
        <p:spPr>
          <a:xfrm>
            <a:off x="7002270" y="118913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289" name="Google Shape;289;p44"/>
          <p:cNvSpPr/>
          <p:nvPr>
            <p:ph idx="5" type="pic"/>
          </p:nvPr>
        </p:nvSpPr>
        <p:spPr>
          <a:xfrm>
            <a:off x="3389588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290" name="Google Shape;290;p44"/>
          <p:cNvSpPr/>
          <p:nvPr>
            <p:ph idx="6" type="pic"/>
          </p:nvPr>
        </p:nvSpPr>
        <p:spPr>
          <a:xfrm>
            <a:off x="5195922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291" name="Google Shape;291;p44"/>
          <p:cNvSpPr/>
          <p:nvPr>
            <p:ph idx="7" type="pic"/>
          </p:nvPr>
        </p:nvSpPr>
        <p:spPr>
          <a:xfrm>
            <a:off x="7002257" y="1804212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292" name="Google Shape;292;p44"/>
          <p:cNvSpPr txBox="1"/>
          <p:nvPr>
            <p:ph type="title"/>
          </p:nvPr>
        </p:nvSpPr>
        <p:spPr>
          <a:xfrm>
            <a:off x="351550" y="445025"/>
            <a:ext cx="2596800" cy="170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sp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3" name="Google Shape;293;p44"/>
          <p:cNvSpPr/>
          <p:nvPr>
            <p:ph idx="8" type="pic"/>
          </p:nvPr>
        </p:nvSpPr>
        <p:spPr>
          <a:xfrm>
            <a:off x="3389588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294" name="Google Shape;294;p44"/>
          <p:cNvSpPr/>
          <p:nvPr>
            <p:ph idx="9" type="pic"/>
          </p:nvPr>
        </p:nvSpPr>
        <p:spPr>
          <a:xfrm>
            <a:off x="5195922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  <p:sp>
        <p:nvSpPr>
          <p:cNvPr id="295" name="Google Shape;295;p44"/>
          <p:cNvSpPr/>
          <p:nvPr>
            <p:ph idx="13" type="pic"/>
          </p:nvPr>
        </p:nvSpPr>
        <p:spPr>
          <a:xfrm>
            <a:off x="7002257" y="3489487"/>
            <a:ext cx="1643700" cy="15351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5564">
          <p15:clr>
            <a:srgbClr val="E46962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_1_1_1_1_1_1_1_1_1_1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rainstorming 1">
  <p:cSld name="BLANK_1_1_1_1_1_1_1_1_1_1_3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/>
          <p:nvPr/>
        </p:nvSpPr>
        <p:spPr>
          <a:xfrm>
            <a:off x="228600" y="632050"/>
            <a:ext cx="8686800" cy="3539400"/>
          </a:xfrm>
          <a:prstGeom prst="roundRect">
            <a:avLst>
              <a:gd fmla="val 5122" name="adj"/>
            </a:avLst>
          </a:prstGeom>
          <a:noFill/>
          <a:ln cap="flat" cmpd="sng" w="9525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39" name="Google Shape;39;p7"/>
          <p:cNvSpPr/>
          <p:nvPr/>
        </p:nvSpPr>
        <p:spPr>
          <a:xfrm>
            <a:off x="0" y="4400100"/>
            <a:ext cx="9144000" cy="743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0" name="Google Shape;40;p7"/>
          <p:cNvSpPr txBox="1"/>
          <p:nvPr>
            <p:ph idx="1" type="subTitle"/>
          </p:nvPr>
        </p:nvSpPr>
        <p:spPr>
          <a:xfrm>
            <a:off x="228600" y="4619400"/>
            <a:ext cx="1231800" cy="304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2" type="body"/>
          </p:nvPr>
        </p:nvSpPr>
        <p:spPr>
          <a:xfrm>
            <a:off x="378975" y="788021"/>
            <a:ext cx="3990900" cy="3210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3" type="body"/>
          </p:nvPr>
        </p:nvSpPr>
        <p:spPr>
          <a:xfrm>
            <a:off x="4774123" y="788021"/>
            <a:ext cx="3990900" cy="32106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rainstorming 2">
  <p:cSld name="BLANK_1_1_1_1_1_1_1_1_1_1_3_1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8"/>
          <p:cNvSpPr/>
          <p:nvPr/>
        </p:nvSpPr>
        <p:spPr>
          <a:xfrm>
            <a:off x="0" y="4400100"/>
            <a:ext cx="9144000" cy="7434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lt1"/>
              </a:solidFill>
              <a:latin typeface="Plus Jakarta Sans"/>
              <a:ea typeface="Plus Jakarta Sans"/>
              <a:cs typeface="Plus Jakarta Sans"/>
              <a:sym typeface="Plus Jakarta Sans"/>
            </a:endParaRPr>
          </a:p>
        </p:txBody>
      </p:sp>
      <p:sp>
        <p:nvSpPr>
          <p:cNvPr id="45" name="Google Shape;45;p8"/>
          <p:cNvSpPr txBox="1"/>
          <p:nvPr>
            <p:ph idx="1" type="subTitle"/>
          </p:nvPr>
        </p:nvSpPr>
        <p:spPr>
          <a:xfrm>
            <a:off x="228600" y="4619400"/>
            <a:ext cx="1231800" cy="3048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None/>
              <a:defRPr sz="1000">
                <a:solidFill>
                  <a:schemeClr val="lt2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ist">
  <p:cSld name="BLANK_1_1_1_1_1_1_1_1_1_1_2"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9"/>
          <p:cNvSpPr txBox="1"/>
          <p:nvPr>
            <p:ph idx="1" type="subTitle"/>
          </p:nvPr>
        </p:nvSpPr>
        <p:spPr>
          <a:xfrm>
            <a:off x="927475" y="1269700"/>
            <a:ext cx="60462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9pPr>
          </a:lstStyle>
          <a:p/>
        </p:txBody>
      </p:sp>
      <p:sp>
        <p:nvSpPr>
          <p:cNvPr id="48" name="Google Shape;48;p9"/>
          <p:cNvSpPr txBox="1"/>
          <p:nvPr>
            <p:ph idx="2" type="subTitle"/>
          </p:nvPr>
        </p:nvSpPr>
        <p:spPr>
          <a:xfrm>
            <a:off x="927475" y="2073125"/>
            <a:ext cx="60462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3" type="subTitle"/>
          </p:nvPr>
        </p:nvSpPr>
        <p:spPr>
          <a:xfrm>
            <a:off x="927475" y="2891300"/>
            <a:ext cx="60462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9pPr>
          </a:lstStyle>
          <a:p/>
        </p:txBody>
      </p:sp>
      <p:sp>
        <p:nvSpPr>
          <p:cNvPr id="50" name="Google Shape;50;p9"/>
          <p:cNvSpPr txBox="1"/>
          <p:nvPr>
            <p:ph idx="4" type="subTitle"/>
          </p:nvPr>
        </p:nvSpPr>
        <p:spPr>
          <a:xfrm>
            <a:off x="927475" y="3692625"/>
            <a:ext cx="60462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"/>
              <a:buNone/>
              <a:defRPr>
                <a:solidFill>
                  <a:schemeClr val="lt2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5" type="subTitle"/>
          </p:nvPr>
        </p:nvSpPr>
        <p:spPr>
          <a:xfrm>
            <a:off x="228600" y="1269700"/>
            <a:ext cx="5757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Plus Jakarta Sans Medium"/>
              <a:buNone/>
              <a:defRPr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Plus Jakarta Sans Medium"/>
              <a:buNone/>
              <a:defRPr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Plus Jakarta Sans Medium"/>
              <a:buNone/>
              <a:defRPr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Plus Jakarta Sans Medium"/>
              <a:buNone/>
              <a:defRPr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Plus Jakarta Sans Medium"/>
              <a:buNone/>
              <a:defRPr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Plus Jakarta Sans Medium"/>
              <a:buNone/>
              <a:defRPr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Plus Jakarta Sans Medium"/>
              <a:buNone/>
              <a:defRPr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Plus Jakarta Sans Medium"/>
              <a:buNone/>
              <a:defRPr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4"/>
              </a:buClr>
              <a:buSzPts val="1200"/>
              <a:buFont typeface="Plus Jakarta Sans Medium"/>
              <a:buNone/>
              <a:defRPr>
                <a:solidFill>
                  <a:schemeClr val="accent4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52" name="Google Shape;52;p9"/>
          <p:cNvSpPr txBox="1"/>
          <p:nvPr>
            <p:ph idx="6" type="subTitle"/>
          </p:nvPr>
        </p:nvSpPr>
        <p:spPr>
          <a:xfrm>
            <a:off x="228600" y="2073125"/>
            <a:ext cx="5757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53" name="Google Shape;53;p9"/>
          <p:cNvSpPr txBox="1"/>
          <p:nvPr>
            <p:ph idx="7" type="subTitle"/>
          </p:nvPr>
        </p:nvSpPr>
        <p:spPr>
          <a:xfrm>
            <a:off x="228600" y="2891300"/>
            <a:ext cx="5757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54" name="Google Shape;54;p9"/>
          <p:cNvSpPr txBox="1"/>
          <p:nvPr>
            <p:ph idx="8" type="subTitle"/>
          </p:nvPr>
        </p:nvSpPr>
        <p:spPr>
          <a:xfrm>
            <a:off x="228600" y="3692625"/>
            <a:ext cx="5757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200"/>
              <a:buFont typeface="Plus Jakarta Sans Medium"/>
              <a:buNone/>
              <a:defRPr>
                <a:solidFill>
                  <a:schemeClr val="lt2"/>
                </a:solidFill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ideas">
  <p:cSld name="BLANK_1_1_1_1_1_1_1_1_1_1_1_1_1_2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title"/>
          </p:nvPr>
        </p:nvSpPr>
        <p:spPr>
          <a:xfrm>
            <a:off x="228300" y="921925"/>
            <a:ext cx="3236700" cy="27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57" name="Google Shape;57;p10"/>
          <p:cNvSpPr txBox="1"/>
          <p:nvPr>
            <p:ph idx="2" type="title"/>
          </p:nvPr>
        </p:nvSpPr>
        <p:spPr>
          <a:xfrm>
            <a:off x="4788000" y="917325"/>
            <a:ext cx="3236700" cy="277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None/>
              <a:defRPr sz="1800"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58" name="Google Shape;58;p10"/>
          <p:cNvSpPr txBox="1"/>
          <p:nvPr>
            <p:ph idx="1" type="body"/>
          </p:nvPr>
        </p:nvSpPr>
        <p:spPr>
          <a:xfrm>
            <a:off x="228600" y="1345400"/>
            <a:ext cx="4134300" cy="1104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59" name="Google Shape;59;p10"/>
          <p:cNvSpPr txBox="1"/>
          <p:nvPr>
            <p:ph idx="3" type="body"/>
          </p:nvPr>
        </p:nvSpPr>
        <p:spPr>
          <a:xfrm>
            <a:off x="4781100" y="1345400"/>
            <a:ext cx="4134300" cy="11040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0" name="Google Shape;60;p10"/>
          <p:cNvSpPr txBox="1"/>
          <p:nvPr>
            <p:ph idx="4" type="subTitle"/>
          </p:nvPr>
        </p:nvSpPr>
        <p:spPr>
          <a:xfrm>
            <a:off x="5058000" y="3305850"/>
            <a:ext cx="165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61" name="Google Shape;61;p10"/>
          <p:cNvSpPr txBox="1"/>
          <p:nvPr>
            <p:ph idx="5" type="body"/>
          </p:nvPr>
        </p:nvSpPr>
        <p:spPr>
          <a:xfrm>
            <a:off x="5058000" y="3595225"/>
            <a:ext cx="1656900" cy="985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2" name="Google Shape;62;p10"/>
          <p:cNvSpPr txBox="1"/>
          <p:nvPr>
            <p:ph idx="6" type="subTitle"/>
          </p:nvPr>
        </p:nvSpPr>
        <p:spPr>
          <a:xfrm>
            <a:off x="2438171" y="3305838"/>
            <a:ext cx="1656900" cy="181200"/>
          </a:xfrm>
          <a:prstGeom prst="rect">
            <a:avLst/>
          </a:prstGeom>
        </p:spPr>
        <p:txBody>
          <a:bodyPr anchorCtr="0" anchor="ctr" bIns="0" lIns="0" spcFirstLastPara="1" rIns="0" wrap="square" tIns="0">
            <a:spAutoFit/>
          </a:bodyPr>
          <a:lstStyle>
            <a:lvl1pPr lv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1pPr>
            <a:lvl2pPr lvl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2pPr>
            <a:lvl3pPr lvl="2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3pPr>
            <a:lvl4pPr lvl="3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4pPr>
            <a:lvl5pPr lvl="4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5pPr>
            <a:lvl6pPr lvl="5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6pPr>
            <a:lvl7pPr lvl="6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7pPr>
            <a:lvl8pPr lvl="7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8pPr>
            <a:lvl9pPr lvl="8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Font typeface="Plus Jakarta Sans Medium"/>
              <a:buNone/>
              <a:defRPr>
                <a:latin typeface="Plus Jakarta Sans Medium"/>
                <a:ea typeface="Plus Jakarta Sans Medium"/>
                <a:cs typeface="Plus Jakarta Sans Medium"/>
                <a:sym typeface="Plus Jakarta Sans Medium"/>
              </a:defRPr>
            </a:lvl9pPr>
          </a:lstStyle>
          <a:p/>
        </p:txBody>
      </p:sp>
      <p:sp>
        <p:nvSpPr>
          <p:cNvPr id="63" name="Google Shape;63;p10"/>
          <p:cNvSpPr txBox="1"/>
          <p:nvPr>
            <p:ph idx="7" type="body"/>
          </p:nvPr>
        </p:nvSpPr>
        <p:spPr>
          <a:xfrm>
            <a:off x="2438171" y="3595213"/>
            <a:ext cx="1656900" cy="985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>
            <a:lvl1pPr indent="-2921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1pPr>
            <a:lvl2pPr indent="-292100" lvl="1" marL="914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2pPr>
            <a:lvl3pPr indent="-292100" lvl="2" marL="1371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3pPr>
            <a:lvl4pPr indent="-292100" lvl="3" marL="18288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4pPr>
            <a:lvl5pPr indent="-292100" lvl="4" marL="22860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5pPr>
            <a:lvl6pPr indent="-292100" lvl="5" marL="27432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6pPr>
            <a:lvl7pPr indent="-292100" lvl="6" marL="32004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●"/>
              <a:defRPr sz="1000">
                <a:solidFill>
                  <a:schemeClr val="lt2"/>
                </a:solidFill>
              </a:defRPr>
            </a:lvl7pPr>
            <a:lvl8pPr indent="-292100" lvl="7" marL="365760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lt2"/>
              </a:buClr>
              <a:buSzPts val="1000"/>
              <a:buFont typeface="Inter"/>
              <a:buChar char="○"/>
              <a:defRPr sz="1000">
                <a:solidFill>
                  <a:schemeClr val="lt2"/>
                </a:solidFill>
              </a:defRPr>
            </a:lvl8pPr>
            <a:lvl9pPr indent="-292100" lvl="8" marL="411480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Clr>
                <a:schemeClr val="lt2"/>
              </a:buClr>
              <a:buSzPts val="1000"/>
              <a:buFont typeface="Inter"/>
              <a:buChar char="■"/>
              <a:defRPr sz="1000"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64" name="Google Shape;64;p10"/>
          <p:cNvSpPr/>
          <p:nvPr>
            <p:ph idx="8" type="pic"/>
          </p:nvPr>
        </p:nvSpPr>
        <p:spPr>
          <a:xfrm>
            <a:off x="0" y="3029625"/>
            <a:ext cx="2178300" cy="1895700"/>
          </a:xfrm>
          <a:prstGeom prst="rect">
            <a:avLst/>
          </a:prstGeom>
          <a:noFill/>
          <a:ln>
            <a:noFill/>
          </a:ln>
        </p:spPr>
      </p:sp>
      <p:sp>
        <p:nvSpPr>
          <p:cNvPr id="65" name="Google Shape;65;p10"/>
          <p:cNvSpPr/>
          <p:nvPr>
            <p:ph idx="9" type="pic"/>
          </p:nvPr>
        </p:nvSpPr>
        <p:spPr>
          <a:xfrm>
            <a:off x="6965700" y="3010075"/>
            <a:ext cx="2178300" cy="18957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40" Type="http://schemas.openxmlformats.org/officeDocument/2006/relationships/slideLayout" Target="../slideLayouts/slideLayout40.xml"/><Relationship Id="rId20" Type="http://schemas.openxmlformats.org/officeDocument/2006/relationships/slideLayout" Target="../slideLayouts/slideLayout20.xml"/><Relationship Id="rId42" Type="http://schemas.openxmlformats.org/officeDocument/2006/relationships/slideLayout" Target="../slideLayouts/slideLayout42.xml"/><Relationship Id="rId41" Type="http://schemas.openxmlformats.org/officeDocument/2006/relationships/slideLayout" Target="../slideLayouts/slideLayout41.xml"/><Relationship Id="rId22" Type="http://schemas.openxmlformats.org/officeDocument/2006/relationships/slideLayout" Target="../slideLayouts/slideLayout22.xml"/><Relationship Id="rId44" Type="http://schemas.openxmlformats.org/officeDocument/2006/relationships/theme" Target="../theme/theme1.xml"/><Relationship Id="rId21" Type="http://schemas.openxmlformats.org/officeDocument/2006/relationships/slideLayout" Target="../slideLayouts/slideLayout21.xml"/><Relationship Id="rId43" Type="http://schemas.openxmlformats.org/officeDocument/2006/relationships/slideLayout" Target="../slideLayouts/slideLayout43.xml"/><Relationship Id="rId24" Type="http://schemas.openxmlformats.org/officeDocument/2006/relationships/slideLayout" Target="../slideLayouts/slideLayout24.xml"/><Relationship Id="rId23" Type="http://schemas.openxmlformats.org/officeDocument/2006/relationships/slideLayout" Target="../slideLayouts/slideLayout23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26" Type="http://schemas.openxmlformats.org/officeDocument/2006/relationships/slideLayout" Target="../slideLayouts/slideLayout26.xml"/><Relationship Id="rId25" Type="http://schemas.openxmlformats.org/officeDocument/2006/relationships/slideLayout" Target="../slideLayouts/slideLayout25.xml"/><Relationship Id="rId28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27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29" Type="http://schemas.openxmlformats.org/officeDocument/2006/relationships/slideLayout" Target="../slideLayouts/slideLayout29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31" Type="http://schemas.openxmlformats.org/officeDocument/2006/relationships/slideLayout" Target="../slideLayouts/slideLayout31.xml"/><Relationship Id="rId30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11.xml"/><Relationship Id="rId33" Type="http://schemas.openxmlformats.org/officeDocument/2006/relationships/slideLayout" Target="../slideLayouts/slideLayout33.xml"/><Relationship Id="rId10" Type="http://schemas.openxmlformats.org/officeDocument/2006/relationships/slideLayout" Target="../slideLayouts/slideLayout10.xml"/><Relationship Id="rId32" Type="http://schemas.openxmlformats.org/officeDocument/2006/relationships/slideLayout" Target="../slideLayouts/slideLayout32.xml"/><Relationship Id="rId13" Type="http://schemas.openxmlformats.org/officeDocument/2006/relationships/slideLayout" Target="../slideLayouts/slideLayout13.xml"/><Relationship Id="rId35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12.xml"/><Relationship Id="rId34" Type="http://schemas.openxmlformats.org/officeDocument/2006/relationships/slideLayout" Target="../slideLayouts/slideLayout34.xml"/><Relationship Id="rId15" Type="http://schemas.openxmlformats.org/officeDocument/2006/relationships/slideLayout" Target="../slideLayouts/slideLayout15.xml"/><Relationship Id="rId37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14.xml"/><Relationship Id="rId36" Type="http://schemas.openxmlformats.org/officeDocument/2006/relationships/slideLayout" Target="../slideLayouts/slideLayout36.xml"/><Relationship Id="rId17" Type="http://schemas.openxmlformats.org/officeDocument/2006/relationships/slideLayout" Target="../slideLayouts/slideLayout17.xml"/><Relationship Id="rId39" Type="http://schemas.openxmlformats.org/officeDocument/2006/relationships/slideLayout" Target="../slideLayouts/slideLayout39.xml"/><Relationship Id="rId16" Type="http://schemas.openxmlformats.org/officeDocument/2006/relationships/slideLayout" Target="../slideLayouts/slideLayout16.xml"/><Relationship Id="rId38" Type="http://schemas.openxmlformats.org/officeDocument/2006/relationships/slideLayout" Target="../slideLayouts/slideLayout38.xml"/><Relationship Id="rId19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41375" y="356475"/>
            <a:ext cx="2860200" cy="45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lus Jakarta Sans"/>
              <a:buNone/>
              <a:defRPr>
                <a:solidFill>
                  <a:schemeClr val="lt1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lus Jakarta Sans"/>
              <a:buNone/>
              <a:defRPr>
                <a:solidFill>
                  <a:schemeClr val="lt1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lus Jakarta Sans"/>
              <a:buNone/>
              <a:defRPr>
                <a:solidFill>
                  <a:schemeClr val="lt1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lus Jakarta Sans"/>
              <a:buNone/>
              <a:defRPr>
                <a:solidFill>
                  <a:schemeClr val="lt1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lus Jakarta Sans"/>
              <a:buNone/>
              <a:defRPr>
                <a:solidFill>
                  <a:schemeClr val="lt1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lus Jakarta Sans"/>
              <a:buNone/>
              <a:defRPr>
                <a:solidFill>
                  <a:schemeClr val="lt1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lus Jakarta Sans"/>
              <a:buNone/>
              <a:defRPr>
                <a:solidFill>
                  <a:schemeClr val="lt1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lus Jakarta Sans"/>
              <a:buNone/>
              <a:defRPr>
                <a:solidFill>
                  <a:schemeClr val="lt1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Font typeface="Plus Jakarta Sans"/>
              <a:buNone/>
              <a:defRPr>
                <a:solidFill>
                  <a:schemeClr val="lt1"/>
                </a:solidFill>
                <a:latin typeface="Plus Jakarta Sans"/>
                <a:ea typeface="Plus Jakarta Sans"/>
                <a:cs typeface="Plus Jakarta Sans"/>
                <a:sym typeface="Plus Jakarta Sans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7400" y="1551575"/>
            <a:ext cx="5666400" cy="2472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ter"/>
              <a:buChar char="●"/>
              <a:defRPr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ter"/>
              <a:buChar char="○"/>
              <a:defRPr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ter"/>
              <a:buChar char="■"/>
              <a:defRPr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ter"/>
              <a:buChar char="●"/>
              <a:defRPr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ter"/>
              <a:buChar char="○"/>
              <a:defRPr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ter"/>
              <a:buChar char="■"/>
              <a:defRPr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ter"/>
              <a:buChar char="●"/>
              <a:defRPr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ter"/>
              <a:buChar char="○"/>
              <a:defRPr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Font typeface="Inter"/>
              <a:buChar char="■"/>
              <a:defRPr sz="1100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  <p:sldLayoutId id="2147483672" r:id="rId25"/>
    <p:sldLayoutId id="2147483673" r:id="rId26"/>
    <p:sldLayoutId id="2147483674" r:id="rId27"/>
    <p:sldLayoutId id="2147483675" r:id="rId28"/>
    <p:sldLayoutId id="2147483676" r:id="rId29"/>
    <p:sldLayoutId id="2147483677" r:id="rId30"/>
    <p:sldLayoutId id="2147483678" r:id="rId31"/>
    <p:sldLayoutId id="2147483679" r:id="rId32"/>
    <p:sldLayoutId id="2147483680" r:id="rId33"/>
    <p:sldLayoutId id="2147483681" r:id="rId34"/>
    <p:sldLayoutId id="2147483682" r:id="rId35"/>
    <p:sldLayoutId id="2147483683" r:id="rId36"/>
    <p:sldLayoutId id="2147483684" r:id="rId37"/>
    <p:sldLayoutId id="2147483685" r:id="rId38"/>
    <p:sldLayoutId id="2147483686" r:id="rId39"/>
    <p:sldLayoutId id="2147483687" r:id="rId40"/>
    <p:sldLayoutId id="2147483688" r:id="rId41"/>
    <p:sldLayoutId id="2147483689" r:id="rId42"/>
    <p:sldLayoutId id="2147483690" r:id="rId4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pos="5616">
          <p15:clr>
            <a:srgbClr val="E46962"/>
          </p15:clr>
        </p15:guide>
        <p15:guide id="2" orient="horz" pos="144">
          <p15:clr>
            <a:srgbClr val="E46962"/>
          </p15:clr>
        </p15:guide>
        <p15:guide id="3" pos="144">
          <p15:clr>
            <a:srgbClr val="E46962"/>
          </p15:clr>
        </p15:guide>
        <p15:guide id="4" orient="horz" pos="3096">
          <p15:clr>
            <a:srgbClr val="E46962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Relationship Id="rId3" Type="http://schemas.openxmlformats.org/officeDocument/2006/relationships/hyperlink" Target="http://perplexity.ai" TargetMode="External"/><Relationship Id="rId4" Type="http://schemas.openxmlformats.org/officeDocument/2006/relationships/hyperlink" Target="https://platform.edisonscientific.com/" TargetMode="External"/><Relationship Id="rId5" Type="http://schemas.openxmlformats.org/officeDocument/2006/relationships/hyperlink" Target="http://claude.ai" TargetMode="External"/><Relationship Id="rId6" Type="http://schemas.openxmlformats.org/officeDocument/2006/relationships/hyperlink" Target="http://claude.ai" TargetMode="External"/><Relationship Id="rId7" Type="http://schemas.openxmlformats.org/officeDocument/2006/relationships/hyperlink" Target="https://docs.google.com/presentation/d/1QvrgENjjyqJZvBAED-mJc95U8Hq585xhDxCWGskl_6k/edit?slide=id.g391641fe1d6_11_776#slide=id.g391641fe1d6_11_776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Relationship Id="rId4" Type="http://schemas.openxmlformats.org/officeDocument/2006/relationships/image" Target="../media/image8.png"/><Relationship Id="rId5" Type="http://schemas.openxmlformats.org/officeDocument/2006/relationships/hyperlink" Target="https://www.perplexity.ai/search/mechanistic-basis-of-rbfox3-in-7zf6mJXbS.C84XTadPuYqw" TargetMode="Externa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oboacademy.github.io/obook/tutorial/claude-code-getting-started/" TargetMode="External"/><Relationship Id="rId4" Type="http://schemas.openxmlformats.org/officeDocument/2006/relationships/hyperlink" Target="https://oboacademy.github.io/obook/courses/monarch-obo-training/" TargetMode="External"/><Relationship Id="rId5" Type="http://schemas.openxmlformats.org/officeDocument/2006/relationships/hyperlink" Target="https://www.youtube.com/watch?v=_9Re39yB7EE" TargetMode="Externa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9.xml"/><Relationship Id="rId3" Type="http://schemas.openxmlformats.org/officeDocument/2006/relationships/hyperlink" Target="http://obofoundry.org" TargetMode="External"/><Relationship Id="rId4" Type="http://schemas.openxmlformats.org/officeDocument/2006/relationships/hyperlink" Target="https://obo-communitygroup.slack.com/archives/C02B0FHSCSH" TargetMode="External"/><Relationship Id="rId5" Type="http://schemas.openxmlformats.org/officeDocument/2006/relationships/image" Target="../media/image4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20.xml"/><Relationship Id="rId3" Type="http://schemas.openxmlformats.org/officeDocument/2006/relationships/hyperlink" Target="https://oboacademy.github.io/obook/courses/monarch-obo-training/" TargetMode="External"/><Relationship Id="rId4" Type="http://schemas.openxmlformats.org/officeDocument/2006/relationships/hyperlink" Target="https://go.lbl.gov/go-ai-workshop" TargetMode="External"/><Relationship Id="rId5" Type="http://schemas.openxmlformats.org/officeDocument/2006/relationships/hyperlink" Target="http://ai4curation.io/aidocs/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ai4curation.io/ai-gene-review/dragon-ai-agent" TargetMode="External"/><Relationship Id="rId4" Type="http://schemas.openxmlformats.org/officeDocument/2006/relationships/hyperlink" Target="https://ai4curation.io/ai-gene-review/pages/projects/SPKW.html" TargetMode="External"/><Relationship Id="rId5" Type="http://schemas.openxmlformats.org/officeDocument/2006/relationships/hyperlink" Target="https://cmungall.github.io/go-cam-reviews/" TargetMode="External"/><Relationship Id="rId6" Type="http://schemas.openxmlformats.org/officeDocument/2006/relationships/hyperlink" Target="https://github.com/monarch-initiative/dismech/" TargetMode="Externa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p45"/>
          <p:cNvSpPr txBox="1"/>
          <p:nvPr>
            <p:ph type="title"/>
          </p:nvPr>
        </p:nvSpPr>
        <p:spPr>
          <a:xfrm>
            <a:off x="563400" y="3695700"/>
            <a:ext cx="3679800" cy="9384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Staying in the Loop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200"/>
              <a:t>A Biocurator’s Guide to Agentic AI Developments</a:t>
            </a:r>
            <a:endParaRPr sz="32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3200"/>
          </a:p>
        </p:txBody>
      </p:sp>
      <p:grpSp>
        <p:nvGrpSpPr>
          <p:cNvPr id="301" name="Google Shape;301;p45"/>
          <p:cNvGrpSpPr/>
          <p:nvPr/>
        </p:nvGrpSpPr>
        <p:grpSpPr>
          <a:xfrm>
            <a:off x="8349009" y="4345925"/>
            <a:ext cx="566400" cy="566400"/>
            <a:chOff x="8349009" y="4345925"/>
            <a:chExt cx="566400" cy="566400"/>
          </a:xfrm>
        </p:grpSpPr>
        <p:sp>
          <p:nvSpPr>
            <p:cNvPr id="302" name="Google Shape;302;p45"/>
            <p:cNvSpPr/>
            <p:nvPr/>
          </p:nvSpPr>
          <p:spPr>
            <a:xfrm>
              <a:off x="8349009" y="4345925"/>
              <a:ext cx="566400" cy="566400"/>
            </a:xfrm>
            <a:prstGeom prst="roundRect">
              <a:avLst>
                <a:gd fmla="val 22469" name="adj"/>
              </a:avLst>
            </a:prstGeom>
            <a:solidFill>
              <a:schemeClr val="accen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</p:txBody>
        </p:sp>
        <p:sp>
          <p:nvSpPr>
            <p:cNvPr id="303" name="Google Shape;303;p45"/>
            <p:cNvSpPr/>
            <p:nvPr/>
          </p:nvSpPr>
          <p:spPr>
            <a:xfrm>
              <a:off x="8498249" y="4495175"/>
              <a:ext cx="267900" cy="267900"/>
            </a:xfrm>
            <a:prstGeom prst="donut">
              <a:avLst>
                <a:gd fmla="val 25000" name="adj"/>
              </a:avLst>
            </a:prstGeom>
            <a:solidFill>
              <a:schemeClr val="lt2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>
                <a:solidFill>
                  <a:schemeClr val="dk1"/>
                </a:solidFill>
                <a:latin typeface="Plus Jakarta Sans"/>
                <a:ea typeface="Plus Jakarta Sans"/>
                <a:cs typeface="Plus Jakarta Sans"/>
                <a:sym typeface="Plus Jakarta Sans"/>
              </a:endParaRPr>
            </a:p>
          </p:txBody>
        </p:sp>
      </p:grpSp>
      <p:sp>
        <p:nvSpPr>
          <p:cNvPr id="304" name="Google Shape;304;p45"/>
          <p:cNvSpPr txBox="1"/>
          <p:nvPr>
            <p:ph idx="1" type="subTitle"/>
          </p:nvPr>
        </p:nvSpPr>
        <p:spPr>
          <a:xfrm>
            <a:off x="4897375" y="2609925"/>
            <a:ext cx="3679800" cy="20610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Chris Mungall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Berkeley Lab</a:t>
            </a:r>
            <a:br>
              <a:rPr lang="en"/>
            </a:br>
            <a:br>
              <a:rPr lang="en"/>
            </a:br>
            <a:br>
              <a:rPr lang="en"/>
            </a:br>
            <a:br>
              <a:rPr lang="en"/>
            </a:br>
            <a:r>
              <a:rPr lang="en" sz="13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VIRTUAL BIOCURATION CONFERENCE 2026 </a:t>
            </a:r>
            <a:endParaRPr sz="13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WORKSHOP ON ARTIFICIAL INTELLIGENCE IN BIOCURATION</a:t>
            </a:r>
            <a:endParaRPr sz="11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FEBRUARY 9, 2026</a:t>
            </a:r>
            <a:endParaRPr b="1" sz="1300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54"/>
          <p:cNvSpPr txBox="1"/>
          <p:nvPr>
            <p:ph type="title"/>
          </p:nvPr>
        </p:nvSpPr>
        <p:spPr>
          <a:xfrm>
            <a:off x="228600" y="228600"/>
            <a:ext cx="64215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Tip: Dedicate time to learning</a:t>
            </a:r>
            <a:endParaRPr/>
          </a:p>
        </p:txBody>
      </p:sp>
      <p:sp>
        <p:nvSpPr>
          <p:cNvPr id="377" name="Google Shape;377;p54"/>
          <p:cNvSpPr txBox="1"/>
          <p:nvPr/>
        </p:nvSpPr>
        <p:spPr>
          <a:xfrm>
            <a:off x="552175" y="911150"/>
            <a:ext cx="8138700" cy="24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Speak to your PI / supervisor about explicitly carving out time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It is vital 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 your organization and for you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to carve out the necessary time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Your PI/supervisor might agree!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Take the time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Both dedicated </a:t>
            </a:r>
            <a:r>
              <a:rPr lang="en" sz="1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learning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and </a:t>
            </a:r>
            <a:r>
              <a:rPr lang="en" sz="15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integrating into day to day work</a:t>
            </a:r>
            <a:endParaRPr sz="15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This is 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worth the investment many times over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It will be frustrating at first! Persevere!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Stay tuned for learning resources…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78" name="Google Shape;378;p54"/>
          <p:cNvSpPr/>
          <p:nvPr/>
        </p:nvSpPr>
        <p:spPr>
          <a:xfrm>
            <a:off x="1202675" y="3763900"/>
            <a:ext cx="7836300" cy="13041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2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Organizational studies show that dedicating time to learning pays off for organizational and for individuals</a:t>
            </a:r>
            <a:endParaRPr b="1" sz="1200">
              <a:solidFill>
                <a:srgbClr val="FFFFFF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  <a:p>
            <a:pPr indent="-20066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strument Sans"/>
              <a:buChar char="→"/>
            </a:pPr>
            <a:r>
              <a:rPr b="1" lang="en" sz="10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https://www.cfo.com/news/how-many-learning-days-should-you-offer-employees-metric-of-the-month/654588/</a:t>
            </a:r>
            <a:endParaRPr b="1" sz="1000">
              <a:solidFill>
                <a:srgbClr val="FFFFFF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  <a:p>
            <a:pPr indent="-200660" lvl="0" marL="2286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000"/>
              <a:buFont typeface="Instrument Sans"/>
              <a:buChar char="→"/>
            </a:pPr>
            <a:r>
              <a:rPr b="1" lang="en" sz="10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https://www.shrm.org/topics-tools/topics/learning-development</a:t>
            </a:r>
            <a:endParaRPr b="1" sz="1000">
              <a:solidFill>
                <a:srgbClr val="FFFFFF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FFFF"/>
              </a:solidFill>
              <a:latin typeface="Instrument Sans"/>
              <a:ea typeface="Instrument Sans"/>
              <a:cs typeface="Instrument Sans"/>
              <a:sym typeface="Instrument Sans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55"/>
          <p:cNvSpPr txBox="1"/>
          <p:nvPr>
            <p:ph type="title"/>
          </p:nvPr>
        </p:nvSpPr>
        <p:spPr>
          <a:xfrm>
            <a:off x="228600" y="228600"/>
            <a:ext cx="8265900" cy="1108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Tip: ensure you have access appropriate to your needs</a:t>
            </a:r>
            <a:endParaRPr/>
          </a:p>
        </p:txBody>
      </p:sp>
      <p:sp>
        <p:nvSpPr>
          <p:cNvPr id="384" name="Google Shape;384;p55"/>
          <p:cNvSpPr txBox="1"/>
          <p:nvPr/>
        </p:nvSpPr>
        <p:spPr>
          <a:xfrm>
            <a:off x="431150" y="1410375"/>
            <a:ext cx="49314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Don’t </a:t>
            </a: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waste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your precious time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with the free versions of online AI services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These are constrained, use weaker models, or have fewer features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deserve better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need “Pro” level services (ChatGPT, Claude, Gemini) </a:t>
            </a:r>
            <a:r>
              <a:rPr lang="en" sz="16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at a minimum</a:t>
            </a:r>
            <a:endParaRPr sz="16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Typically ~$20/mo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8" name="Shape 3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Google Shape;389;p56"/>
          <p:cNvSpPr txBox="1"/>
          <p:nvPr>
            <p:ph type="title"/>
          </p:nvPr>
        </p:nvSpPr>
        <p:spPr>
          <a:xfrm>
            <a:off x="228600" y="228600"/>
            <a:ext cx="8961600" cy="1108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You shouldn’t have to navigate this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0" name="Google Shape;390;p56"/>
          <p:cNvSpPr txBox="1"/>
          <p:nvPr/>
        </p:nvSpPr>
        <p:spPr>
          <a:xfrm>
            <a:off x="431150" y="1410375"/>
            <a:ext cx="4931400" cy="2647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Don’t </a:t>
            </a: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waste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your precious time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with the free versions of online AI services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These are constrained, use weaker models, or have fewer features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deserve better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You need “Pro” level services (ChatGPT, Claude, Gemini) </a:t>
            </a:r>
            <a:r>
              <a:rPr lang="en" sz="16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at a minimum</a:t>
            </a:r>
            <a:endParaRPr sz="1600" u="sng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Typically ~$20/mo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91" name="Google Shape;391;p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17950" y="1637275"/>
            <a:ext cx="3850299" cy="3244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5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57"/>
          <p:cNvSpPr txBox="1"/>
          <p:nvPr>
            <p:ph type="title"/>
          </p:nvPr>
        </p:nvSpPr>
        <p:spPr>
          <a:xfrm>
            <a:off x="228600" y="228600"/>
            <a:ext cx="8265900" cy="1108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Tip: ensure you have access appropriate to your needs</a:t>
            </a:r>
            <a:endParaRPr/>
          </a:p>
        </p:txBody>
      </p:sp>
      <p:sp>
        <p:nvSpPr>
          <p:cNvPr id="397" name="Google Shape;397;p57"/>
          <p:cNvSpPr txBox="1"/>
          <p:nvPr/>
        </p:nvSpPr>
        <p:spPr>
          <a:xfrm>
            <a:off x="431150" y="1410375"/>
            <a:ext cx="81387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Ask your supervisor/PI about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Institutional access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(but make sure they are fully featured)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Covering subscriptions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from project funds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Asking AI providers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for academic/research access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Failing that: Paying for it themselves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If you are a supervisor/PI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Figuring this out is your top priority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1" name="Shape 4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2" name="Google Shape;402;p58"/>
          <p:cNvSpPr txBox="1"/>
          <p:nvPr>
            <p:ph type="title"/>
          </p:nvPr>
        </p:nvSpPr>
        <p:spPr>
          <a:xfrm>
            <a:off x="228600" y="228600"/>
            <a:ext cx="82659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Tip: use deep research</a:t>
            </a:r>
            <a:endParaRPr/>
          </a:p>
        </p:txBody>
      </p:sp>
      <p:sp>
        <p:nvSpPr>
          <p:cNvPr id="403" name="Google Shape;403;p58"/>
          <p:cNvSpPr txBox="1"/>
          <p:nvPr/>
        </p:nvSpPr>
        <p:spPr>
          <a:xfrm>
            <a:off x="431150" y="1100250"/>
            <a:ext cx="81387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is Deep Research?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Agentic iterative search over the web (including databases, pubmed, …)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Like having an army of research assistants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Produces a report to your specification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E.g - research a disease, gene, pathway, disease mechanism, …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Multiple different options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600"/>
              <a:buFont typeface="Inter"/>
              <a:buChar char="○"/>
            </a:pPr>
            <a:r>
              <a:rPr lang="en" sz="1600" u="sng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perplexity.ai</a:t>
            </a:r>
            <a:r>
              <a:rPr lang="en" sz="1600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600">
              <a:solidFill>
                <a:srgbClr val="0000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FutureHouse Edison (generous quotas for academics)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2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■"/>
            </a:pPr>
            <a:r>
              <a:rPr lang="en" sz="1600" u="sng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https://platform.edisonscientific.com/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ChatGPT “deep reseach” mode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</a:t>
            </a:r>
            <a:r>
              <a:rPr lang="en" sz="1600" u="sng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laude.ai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“Research” mode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Gemini “Research” mode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Note: Often only available for Pro subscribers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04" name="Google Shape;404;p58"/>
          <p:cNvSpPr/>
          <p:nvPr/>
        </p:nvSpPr>
        <p:spPr>
          <a:xfrm>
            <a:off x="3154175" y="4625075"/>
            <a:ext cx="5952900" cy="4803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Further reading: Slide 163-&gt; 176 in </a:t>
            </a:r>
            <a:r>
              <a:rPr lang="en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7"/>
              </a:rPr>
              <a:t>GO AI Workshop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9"/>
          <p:cNvSpPr txBox="1"/>
          <p:nvPr>
            <p:ph type="title"/>
          </p:nvPr>
        </p:nvSpPr>
        <p:spPr>
          <a:xfrm>
            <a:off x="228600" y="228600"/>
            <a:ext cx="30843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</a:t>
            </a:r>
            <a:endParaRPr/>
          </a:p>
        </p:txBody>
      </p:sp>
      <p:pic>
        <p:nvPicPr>
          <p:cNvPr id="410" name="Google Shape;410;p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29605" y="141450"/>
            <a:ext cx="5424668" cy="4860600"/>
          </a:xfrm>
          <a:prstGeom prst="rect">
            <a:avLst/>
          </a:prstGeom>
          <a:noFill/>
          <a:ln>
            <a:noFill/>
          </a:ln>
          <a:effectLst>
            <a:outerShdw blurRad="242888" rotWithShape="0" algn="bl" dir="2580000" dist="76200">
              <a:srgbClr val="000000">
                <a:alpha val="50000"/>
              </a:srgbClr>
            </a:outerShdw>
          </a:effectLst>
        </p:spPr>
      </p:pic>
      <p:pic>
        <p:nvPicPr>
          <p:cNvPr id="411" name="Google Shape;411;p5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28600" y="1646100"/>
            <a:ext cx="3224805" cy="2256395"/>
          </a:xfrm>
          <a:prstGeom prst="rect">
            <a:avLst/>
          </a:prstGeom>
          <a:noFill/>
          <a:ln>
            <a:noFill/>
          </a:ln>
        </p:spPr>
      </p:pic>
      <p:sp>
        <p:nvSpPr>
          <p:cNvPr id="412" name="Google Shape;412;p59"/>
          <p:cNvSpPr txBox="1"/>
          <p:nvPr/>
        </p:nvSpPr>
        <p:spPr>
          <a:xfrm>
            <a:off x="341000" y="4222200"/>
            <a:ext cx="30843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100" u="sng">
                <a:solidFill>
                  <a:srgbClr val="3D3D3D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https://www.perplexity.ai/search/mechanistic-basis-of-rbfox3-in-7zf6mJXbS.C84XTadPuYqw</a:t>
            </a:r>
            <a:r>
              <a:rPr lang="en" sz="1100">
                <a:solidFill>
                  <a:srgbClr val="3D3D3D"/>
                </a:solidFill>
              </a:rPr>
              <a:t> </a:t>
            </a:r>
            <a:endParaRPr sz="1100">
              <a:solidFill>
                <a:srgbClr val="3D3D3D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6" name="Shape 4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7" name="Google Shape;417;p60"/>
          <p:cNvSpPr txBox="1"/>
          <p:nvPr>
            <p:ph type="title"/>
          </p:nvPr>
        </p:nvSpPr>
        <p:spPr>
          <a:xfrm>
            <a:off x="228600" y="228600"/>
            <a:ext cx="82659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Tip: learn how to use Claude Code</a:t>
            </a:r>
            <a:endParaRPr/>
          </a:p>
        </p:txBody>
      </p:sp>
      <p:sp>
        <p:nvSpPr>
          <p:cNvPr id="418" name="Google Shape;418;p60"/>
          <p:cNvSpPr txBox="1"/>
          <p:nvPr/>
        </p:nvSpPr>
        <p:spPr>
          <a:xfrm>
            <a:off x="431150" y="1100250"/>
            <a:ext cx="8138700" cy="2401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Web-based AI interfaces are </a:t>
            </a: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inherently constrained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as they lack access to context, tools, and local documents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Claude Code and similar tools have transformed software development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But they are </a:t>
            </a:r>
            <a:r>
              <a:rPr i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not just for software</a:t>
            </a:r>
            <a:endParaRPr i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Powerful for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any task involving manipulating files or data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9144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419" name="Google Shape;419;p6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725" y="3000375"/>
            <a:ext cx="6869799" cy="2021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3" name="Shape 4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4" name="Google Shape;424;p61"/>
          <p:cNvSpPr txBox="1"/>
          <p:nvPr>
            <p:ph type="title"/>
          </p:nvPr>
        </p:nvSpPr>
        <p:spPr>
          <a:xfrm>
            <a:off x="228600" y="228600"/>
            <a:ext cx="82659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Tip: learn how to use Claude Code</a:t>
            </a:r>
            <a:endParaRPr/>
          </a:p>
        </p:txBody>
      </p:sp>
      <p:sp>
        <p:nvSpPr>
          <p:cNvPr id="425" name="Google Shape;425;p61"/>
          <p:cNvSpPr/>
          <p:nvPr/>
        </p:nvSpPr>
        <p:spPr>
          <a:xfrm>
            <a:off x="2216250" y="3008850"/>
            <a:ext cx="6666300" cy="21759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Further learning: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Chris Tabone’s 2-part tutorial series in Monarch / OBO Academy: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Inter"/>
              <a:buChar char="●"/>
            </a:pPr>
            <a:r>
              <a:rPr lang="en" sz="13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https://oboacademy.github.io/obook/tutorial/claude-code-getting-started/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Inter"/>
              <a:buChar char="●"/>
            </a:pPr>
            <a:r>
              <a:rPr lang="en" sz="13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https://oboacademy.github.io/obook/courses/monarch-obo-training/</a:t>
            </a:r>
            <a:endParaRPr sz="1300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For ontology developers: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ICBO workshop on agentic AI for ontology development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1150" lvl="0" marL="457200" rtl="0" algn="l">
              <a:spcBef>
                <a:spcPts val="0"/>
              </a:spcBef>
              <a:spcAft>
                <a:spcPts val="0"/>
              </a:spcAft>
              <a:buSzPts val="1300"/>
              <a:buFont typeface="Inter"/>
              <a:buChar char="●"/>
            </a:pPr>
            <a:r>
              <a:rPr lang="en" sz="13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5"/>
              </a:rPr>
              <a:t>https://www.youtube.com/watch?v=_9Re39yB7EE</a:t>
            </a:r>
            <a:r>
              <a:rPr lang="en" sz="1300">
                <a:latin typeface="Inter"/>
                <a:ea typeface="Inter"/>
                <a:cs typeface="Inter"/>
                <a:sym typeface="Inter"/>
              </a:rPr>
              <a:t> </a:t>
            </a:r>
            <a:endParaRPr sz="1300"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426" name="Google Shape;426;p61"/>
          <p:cNvSpPr txBox="1"/>
          <p:nvPr/>
        </p:nvSpPr>
        <p:spPr>
          <a:xfrm>
            <a:off x="431150" y="1100250"/>
            <a:ext cx="8138700" cy="1908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This may be pushing the limits of your comfort zone!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There are many ways to get help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Have a colleague help you with setup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Utilize learning resources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Use AI to learn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0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62"/>
          <p:cNvSpPr txBox="1"/>
          <p:nvPr>
            <p:ph type="title"/>
          </p:nvPr>
        </p:nvSpPr>
        <p:spPr>
          <a:xfrm>
            <a:off x="228600" y="228600"/>
            <a:ext cx="64215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Tip: Rethink your role</a:t>
            </a:r>
            <a:endParaRPr/>
          </a:p>
        </p:txBody>
      </p:sp>
      <p:sp>
        <p:nvSpPr>
          <p:cNvPr id="432" name="Google Shape;432;p62"/>
          <p:cNvSpPr txBox="1"/>
          <p:nvPr/>
        </p:nvSpPr>
        <p:spPr>
          <a:xfrm>
            <a:off x="431150" y="1100250"/>
            <a:ext cx="81387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AI is changing how we work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Radiology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2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■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AI performs first pass interpretation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2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■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Demand for radiologists is higher than ever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13716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Software engineering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2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■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Humans are programming less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2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■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But we still need to engineer systems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2" marL="18288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■"/>
            </a:pPr>
            <a:r>
              <a:rPr b="1"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Software engineers increasingly think of themselves as agent managers</a:t>
            </a:r>
            <a:endParaRPr b="1"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It is up to us how we re-envision our role moving forward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It will involve doing higher level tasks, and more managing and organization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6" name="Shape 4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7" name="Google Shape;437;p63"/>
          <p:cNvSpPr txBox="1"/>
          <p:nvPr>
            <p:ph type="title"/>
          </p:nvPr>
        </p:nvSpPr>
        <p:spPr>
          <a:xfrm>
            <a:off x="228600" y="228600"/>
            <a:ext cx="82659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Tip: form a community of practice</a:t>
            </a:r>
            <a:endParaRPr/>
          </a:p>
        </p:txBody>
      </p:sp>
      <p:sp>
        <p:nvSpPr>
          <p:cNvPr id="438" name="Google Shape;438;p63"/>
          <p:cNvSpPr txBox="1"/>
          <p:nvPr/>
        </p:nvSpPr>
        <p:spPr>
          <a:xfrm>
            <a:off x="431150" y="1100250"/>
            <a:ext cx="81387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Most people feel “FOMO” about AI, or that they are falling behind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Solution: get together and share experiences and support one another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Join #obo-academy on OBO slack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3"/>
              </a:rPr>
              <a:t>obofoundry.org</a:t>
            </a: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 u="sng">
                <a:solidFill>
                  <a:schemeClr val="hlink"/>
                </a:solidFill>
                <a:latin typeface="Inter"/>
                <a:ea typeface="Inter"/>
                <a:cs typeface="Inter"/>
                <a:sym typeface="Inter"/>
                <a:hlinkClick r:id="rId4"/>
              </a:rPr>
              <a:t>https://obo-communitygroup.slack.com/archives/C02B0FHSCSH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Form your own groups with like minded people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descr="Image of " id="439" name="Google Shape;439;p6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76525" y="3210600"/>
            <a:ext cx="2974375" cy="1642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46"/>
          <p:cNvSpPr txBox="1"/>
          <p:nvPr>
            <p:ph type="title"/>
          </p:nvPr>
        </p:nvSpPr>
        <p:spPr>
          <a:xfrm>
            <a:off x="228600" y="228600"/>
            <a:ext cx="81675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Stop using ChatGPT*</a:t>
            </a:r>
            <a:endParaRPr/>
          </a:p>
        </p:txBody>
      </p:sp>
      <p:sp>
        <p:nvSpPr>
          <p:cNvPr id="310" name="Google Shape;310;p46"/>
          <p:cNvSpPr txBox="1"/>
          <p:nvPr/>
        </p:nvSpPr>
        <p:spPr>
          <a:xfrm>
            <a:off x="552175" y="911150"/>
            <a:ext cx="74580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Most people use AI through web-based chat interfaces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E.g. ChatGPT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If used skillfully, these are useful for some operations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Upload files to summarize or extract tables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Textbook-level general biological knowledge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But they are limited </a:t>
            </a:r>
            <a:r>
              <a:rPr i="1" lang="en" sz="13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(though less so than before…)</a:t>
            </a:r>
            <a:endParaRPr i="1" sz="13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Prone to hallucination, if poorly prompted </a:t>
            </a:r>
            <a:endParaRPr i="1" sz="1600">
              <a:solidFill>
                <a:srgbClr val="02498C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Limited ability to explore and update your data tables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Ability to incorporate latest knowledge from literature is unreliable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Lacks context about your motivations or your use case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302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Inter"/>
              <a:buChar char="○"/>
            </a:pPr>
            <a:r>
              <a:rPr lang="en" sz="16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Won’t carry out complex end-to-end tasks</a:t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11" name="Google Shape;311;p46"/>
          <p:cNvSpPr/>
          <p:nvPr/>
        </p:nvSpPr>
        <p:spPr>
          <a:xfrm>
            <a:off x="5891400" y="-38350"/>
            <a:ext cx="3252600" cy="9495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*At least, stop using web chat-only interfaces, </a:t>
            </a:r>
            <a:r>
              <a:rPr i="1" lang="en" sz="16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to the exclusion of other AI tools</a:t>
            </a:r>
            <a:endParaRPr i="1" sz="1600">
              <a:solidFill>
                <a:srgbClr val="FFFFFF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p64"/>
          <p:cNvSpPr txBox="1"/>
          <p:nvPr>
            <p:ph type="title"/>
          </p:nvPr>
        </p:nvSpPr>
        <p:spPr>
          <a:xfrm>
            <a:off x="570013" y="3961157"/>
            <a:ext cx="5582100" cy="603000"/>
          </a:xfrm>
          <a:prstGeom prst="rect">
            <a:avLst/>
          </a:prstGeom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</a:t>
            </a:r>
            <a:endParaRPr/>
          </a:p>
        </p:txBody>
      </p:sp>
      <p:sp>
        <p:nvSpPr>
          <p:cNvPr id="445" name="Google Shape;445;p64"/>
          <p:cNvSpPr/>
          <p:nvPr/>
        </p:nvSpPr>
        <p:spPr>
          <a:xfrm>
            <a:off x="438725" y="442200"/>
            <a:ext cx="6293100" cy="2496000"/>
          </a:xfrm>
          <a:prstGeom prst="roundRect">
            <a:avLst>
              <a:gd fmla="val 16667" name="adj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latin typeface="Inter"/>
                <a:ea typeface="Inter"/>
                <a:cs typeface="Inter"/>
                <a:sym typeface="Inter"/>
              </a:rPr>
              <a:t>Resources</a:t>
            </a:r>
            <a:endParaRPr u="sng"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OBO Academy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200"/>
              <a:buFont typeface="Inter"/>
              <a:buChar char="●"/>
            </a:pPr>
            <a:r>
              <a:rPr lang="en" sz="1200" u="sng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https://oboacademy.github.io/obook/courses/monarch-obo-training/</a:t>
            </a:r>
            <a:endParaRPr sz="1200">
              <a:solidFill>
                <a:srgbClr val="0000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GO AI training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 u="sng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https://go.lbl.gov/go-ai-workshop</a:t>
            </a:r>
            <a:r>
              <a:rPr lang="en">
                <a:latin typeface="Inter"/>
                <a:ea typeface="Inter"/>
                <a:cs typeface="Inter"/>
                <a:sym typeface="Inter"/>
              </a:rPr>
              <a:t> 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Inter"/>
                <a:ea typeface="Inter"/>
                <a:cs typeface="Inter"/>
                <a:sym typeface="Inter"/>
              </a:rPr>
              <a:t>AI4Curation documentation site</a:t>
            </a:r>
            <a:endParaRPr>
              <a:latin typeface="Inter"/>
              <a:ea typeface="Inter"/>
              <a:cs typeface="Inter"/>
              <a:sym typeface="Inter"/>
            </a:endParaRPr>
          </a:p>
          <a:p>
            <a:pPr indent="-317500" lvl="0" marL="457200" rtl="0" algn="l">
              <a:spcBef>
                <a:spcPts val="0"/>
              </a:spcBef>
              <a:spcAft>
                <a:spcPts val="0"/>
              </a:spcAft>
              <a:buSzPts val="1400"/>
              <a:buFont typeface="Inter"/>
              <a:buChar char="●"/>
            </a:pPr>
            <a:r>
              <a:rPr lang="en" u="sng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http://ai4curation.io/aidocs/</a:t>
            </a:r>
            <a:r>
              <a:rPr lang="en">
                <a:latin typeface="Inter"/>
                <a:ea typeface="Inter"/>
                <a:cs typeface="Inter"/>
                <a:sym typeface="Inter"/>
              </a:rPr>
              <a:t> </a:t>
            </a:r>
            <a:endParaRPr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p47"/>
          <p:cNvSpPr txBox="1"/>
          <p:nvPr>
            <p:ph type="title"/>
          </p:nvPr>
        </p:nvSpPr>
        <p:spPr>
          <a:xfrm>
            <a:off x="228600" y="228600"/>
            <a:ext cx="81675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Agentic AI marks a paradigm shift</a:t>
            </a:r>
            <a:endParaRPr/>
          </a:p>
        </p:txBody>
      </p:sp>
      <p:sp>
        <p:nvSpPr>
          <p:cNvPr id="317" name="Google Shape;317;p47"/>
          <p:cNvSpPr txBox="1"/>
          <p:nvPr/>
        </p:nvSpPr>
        <p:spPr>
          <a:xfrm>
            <a:off x="552175" y="911150"/>
            <a:ext cx="74580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 agent is a program for which you give a task, and it will run a 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loop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Calling 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tools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(e.g. searching databases, pubmed, updating tables)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Making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LLM prompts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tool should I use next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 these results mean?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Managing 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state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>
              <a:solidFill>
                <a:srgbClr val="0000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grpSp>
        <p:nvGrpSpPr>
          <p:cNvPr id="318" name="Google Shape;318;p47"/>
          <p:cNvGrpSpPr/>
          <p:nvPr/>
        </p:nvGrpSpPr>
        <p:grpSpPr>
          <a:xfrm>
            <a:off x="3342847" y="2544293"/>
            <a:ext cx="5402400" cy="2370600"/>
            <a:chOff x="2601597" y="2468343"/>
            <a:chExt cx="5402400" cy="2370600"/>
          </a:xfrm>
        </p:grpSpPr>
        <p:sp>
          <p:nvSpPr>
            <p:cNvPr id="319" name="Google Shape;319;p47"/>
            <p:cNvSpPr/>
            <p:nvPr/>
          </p:nvSpPr>
          <p:spPr>
            <a:xfrm>
              <a:off x="2601597" y="2468343"/>
              <a:ext cx="5402400" cy="2370600"/>
            </a:xfrm>
            <a:prstGeom prst="roundRect">
              <a:avLst>
                <a:gd fmla="val 14800" name="adj"/>
              </a:avLst>
            </a:prstGeom>
            <a:solidFill>
              <a:srgbClr val="FFFFFF"/>
            </a:solidFill>
            <a:ln cap="flat" cmpd="sng" w="21900">
              <a:solidFill>
                <a:srgbClr val="00000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70100" lIns="70100" spcFirstLastPara="1" rIns="70100" wrap="square" tIns="21025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sz="843">
                <a:latin typeface="Poppins"/>
                <a:ea typeface="Poppins"/>
                <a:cs typeface="Poppins"/>
                <a:sym typeface="Poppins"/>
              </a:endParaRPr>
            </a:p>
          </p:txBody>
        </p:sp>
        <p:pic>
          <p:nvPicPr>
            <p:cNvPr id="320" name="Google Shape;320;p47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7078304" y="2713263"/>
              <a:ext cx="397276" cy="397276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321" name="Google Shape;321;p47"/>
            <p:cNvPicPr preferRelativeResize="0"/>
            <p:nvPr/>
          </p:nvPicPr>
          <p:blipFill rotWithShape="1">
            <a:blip r:embed="rId4">
              <a:alphaModFix/>
            </a:blip>
            <a:srcRect b="7109" l="0" r="0" t="-7109"/>
            <a:stretch/>
          </p:blipFill>
          <p:spPr>
            <a:xfrm>
              <a:off x="2841208" y="2713272"/>
              <a:ext cx="436366" cy="39727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2" name="Google Shape;322;p47"/>
            <p:cNvSpPr/>
            <p:nvPr/>
          </p:nvSpPr>
          <p:spPr>
            <a:xfrm>
              <a:off x="2663682" y="3445683"/>
              <a:ext cx="1327800" cy="889500"/>
            </a:xfrm>
            <a:prstGeom prst="wedgeRoundRectCallout">
              <a:avLst>
                <a:gd fmla="val 3980" name="adj1"/>
                <a:gd fmla="val -77928" name="adj2"/>
                <a:gd fmla="val 0" name="adj3"/>
              </a:avLst>
            </a:prstGeom>
            <a:solidFill>
              <a:srgbClr val="30E8B0"/>
            </a:solidFill>
            <a:ln cap="flat" cmpd="sng" w="7300">
              <a:solidFill>
                <a:srgbClr val="1F1F1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0100" lIns="70100" spcFirstLastPara="1" rIns="70100" wrap="square" tIns="70100">
              <a:no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Poppins"/>
                  <a:ea typeface="Poppins"/>
                  <a:cs typeface="Poppins"/>
                  <a:sym typeface="Poppins"/>
                </a:rPr>
                <a:t>Add transcriptomically identified molecular layer interneuron subtypes to the cell ontology</a:t>
              </a:r>
              <a:endParaRPr sz="843">
                <a:latin typeface="Poppins"/>
                <a:ea typeface="Poppins"/>
                <a:cs typeface="Poppins"/>
                <a:sym typeface="Poppins"/>
              </a:endParaRPr>
            </a:p>
          </p:txBody>
        </p:sp>
        <p:sp>
          <p:nvSpPr>
            <p:cNvPr id="323" name="Google Shape;323;p47"/>
            <p:cNvSpPr/>
            <p:nvPr/>
          </p:nvSpPr>
          <p:spPr>
            <a:xfrm>
              <a:off x="4249906" y="3239743"/>
              <a:ext cx="3538500" cy="1463400"/>
            </a:xfrm>
            <a:prstGeom prst="wedgeRoundRectCallout">
              <a:avLst>
                <a:gd fmla="val 34822" name="adj1"/>
                <a:gd fmla="val -59690" name="adj2"/>
                <a:gd fmla="val 0" name="adj3"/>
              </a:avLst>
            </a:prstGeom>
            <a:solidFill>
              <a:srgbClr val="6AD1FA"/>
            </a:solidFill>
            <a:ln cap="flat" cmpd="sng" w="7300">
              <a:solidFill>
                <a:srgbClr val="1F1F1F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70100" lIns="70100" spcFirstLastPara="1" rIns="70100" wrap="square" tIns="701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Plan:</a:t>
              </a:r>
              <a:endParaRPr sz="843"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-&gt; Review existing </a:t>
              </a:r>
              <a:r>
                <a:rPr lang="en" sz="843" u="sng">
                  <a:latin typeface="Nunito Sans"/>
                  <a:ea typeface="Nunito Sans"/>
                  <a:cs typeface="Nunito Sans"/>
                  <a:sym typeface="Nunito Sans"/>
                </a:rPr>
                <a:t>ontology structure</a:t>
              </a: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using </a:t>
              </a:r>
              <a:r>
                <a:rPr b="1" lang="en" sz="843">
                  <a:latin typeface="Nunito Sans"/>
                  <a:ea typeface="Nunito Sans"/>
                  <a:cs typeface="Nunito Sans"/>
                  <a:sym typeface="Nunito Sans"/>
                </a:rPr>
                <a:t>OLS/BioPortal</a:t>
              </a:r>
              <a:endParaRPr b="1" sz="843"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-&gt; Download and review </a:t>
              </a:r>
              <a:r>
                <a:rPr lang="en" sz="843" u="sng">
                  <a:latin typeface="Nunito Sans"/>
                  <a:ea typeface="Nunito Sans"/>
                  <a:cs typeface="Nunito Sans"/>
                  <a:sym typeface="Nunito Sans"/>
                </a:rPr>
                <a:t>relevant publications</a:t>
              </a: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using </a:t>
              </a:r>
              <a:r>
                <a:rPr b="1" lang="en" sz="843">
                  <a:latin typeface="Nunito Sans"/>
                  <a:ea typeface="Nunito Sans"/>
                  <a:cs typeface="Nunito Sans"/>
                  <a:sym typeface="Nunito Sans"/>
                </a:rPr>
                <a:t>NCBI API</a:t>
              </a:r>
              <a:endParaRPr b="1" sz="843"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-&gt; </a:t>
              </a:r>
              <a:r>
                <a:rPr lang="en" sz="843" u="sng">
                  <a:latin typeface="Nunito Sans"/>
                  <a:ea typeface="Nunito Sans"/>
                  <a:cs typeface="Nunito Sans"/>
                  <a:sym typeface="Nunito Sans"/>
                </a:rPr>
                <a:t>Check out</a:t>
              </a: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the ontology from the repo using </a:t>
              </a:r>
              <a:r>
                <a:rPr b="1" lang="en" sz="843">
                  <a:latin typeface="Nunito Sans"/>
                  <a:ea typeface="Nunito Sans"/>
                  <a:cs typeface="Nunito Sans"/>
                  <a:sym typeface="Nunito Sans"/>
                </a:rPr>
                <a:t>git</a:t>
              </a:r>
              <a:endParaRPr b="1" sz="843"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-&gt; Make </a:t>
              </a:r>
              <a:r>
                <a:rPr lang="en" sz="843" u="sng">
                  <a:latin typeface="Nunito Sans"/>
                  <a:ea typeface="Nunito Sans"/>
                  <a:cs typeface="Nunito Sans"/>
                  <a:sym typeface="Nunito Sans"/>
                </a:rPr>
                <a:t>edits</a:t>
              </a: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to the ontology using </a:t>
              </a:r>
              <a:r>
                <a:rPr b="1" lang="en" sz="843">
                  <a:latin typeface="Nunito Sans"/>
                  <a:ea typeface="Nunito Sans"/>
                  <a:cs typeface="Nunito Sans"/>
                  <a:sym typeface="Nunito Sans"/>
                </a:rPr>
                <a:t>text editing tools</a:t>
              </a:r>
              <a:endParaRPr b="1" sz="843"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-&gt; Align with </a:t>
              </a:r>
              <a:r>
                <a:rPr lang="en" sz="843" u="sng">
                  <a:latin typeface="Nunito Sans"/>
                  <a:ea typeface="Nunito Sans"/>
                  <a:cs typeface="Nunito Sans"/>
                  <a:sym typeface="Nunito Sans"/>
                </a:rPr>
                <a:t>design patterns</a:t>
              </a: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for transcriptomics terms</a:t>
              </a:r>
              <a:endParaRPr b="1" sz="843"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-&gt; Run OBO standard </a:t>
              </a:r>
              <a:r>
                <a:rPr lang="en" sz="843" u="sng">
                  <a:latin typeface="Nunito Sans"/>
                  <a:ea typeface="Nunito Sans"/>
                  <a:cs typeface="Nunito Sans"/>
                  <a:sym typeface="Nunito Sans"/>
                </a:rPr>
                <a:t>checks</a:t>
              </a: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using </a:t>
              </a:r>
              <a:r>
                <a:rPr b="1" lang="en" sz="843">
                  <a:latin typeface="Nunito Sans"/>
                  <a:ea typeface="Nunito Sans"/>
                  <a:cs typeface="Nunito Sans"/>
                  <a:sym typeface="Nunito Sans"/>
                </a:rPr>
                <a:t>ROBOT</a:t>
              </a:r>
              <a:endParaRPr b="1" sz="843"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-&gt; </a:t>
              </a:r>
              <a:r>
                <a:rPr lang="en" sz="843" u="sng">
                  <a:latin typeface="Nunito Sans"/>
                  <a:ea typeface="Nunito Sans"/>
                  <a:cs typeface="Nunito Sans"/>
                  <a:sym typeface="Nunito Sans"/>
                </a:rPr>
                <a:t>Reason</a:t>
              </a: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over the ontology using </a:t>
              </a:r>
              <a:r>
                <a:rPr b="1" lang="en" sz="843">
                  <a:latin typeface="Nunito Sans"/>
                  <a:ea typeface="Nunito Sans"/>
                  <a:cs typeface="Nunito Sans"/>
                  <a:sym typeface="Nunito Sans"/>
                </a:rPr>
                <a:t>Whelk</a:t>
              </a:r>
              <a:endParaRPr b="1" sz="843"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-&gt; Everything OK? </a:t>
              </a:r>
              <a:r>
                <a:rPr b="1" lang="en" sz="843">
                  <a:latin typeface="Nunito Sans"/>
                  <a:ea typeface="Nunito Sans"/>
                  <a:cs typeface="Nunito Sans"/>
                  <a:sym typeface="Nunito Sans"/>
                </a:rPr>
                <a:t>If not keep iterating?</a:t>
              </a:r>
              <a:endParaRPr b="1" sz="843">
                <a:latin typeface="Nunito Sans"/>
                <a:ea typeface="Nunito Sans"/>
                <a:cs typeface="Nunito Sans"/>
                <a:sym typeface="Nunito Sans"/>
              </a:endParaRPr>
            </a:p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-&gt; Commit changes and </a:t>
              </a:r>
              <a:r>
                <a:rPr lang="en" sz="843" u="sng">
                  <a:latin typeface="Nunito Sans"/>
                  <a:ea typeface="Nunito Sans"/>
                  <a:cs typeface="Nunito Sans"/>
                  <a:sym typeface="Nunito Sans"/>
                </a:rPr>
                <a:t>make a pull request</a:t>
              </a:r>
              <a:r>
                <a:rPr lang="en" sz="843">
                  <a:latin typeface="Nunito Sans"/>
                  <a:ea typeface="Nunito Sans"/>
                  <a:cs typeface="Nunito Sans"/>
                  <a:sym typeface="Nunito Sans"/>
                </a:rPr>
                <a:t> using </a:t>
              </a:r>
              <a:r>
                <a:rPr b="1" lang="en" sz="843">
                  <a:latin typeface="Nunito Sans"/>
                  <a:ea typeface="Nunito Sans"/>
                  <a:cs typeface="Nunito Sans"/>
                  <a:sym typeface="Nunito Sans"/>
                </a:rPr>
                <a:t>GitHub tools</a:t>
              </a:r>
              <a:endParaRPr b="1" sz="843"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8"/>
          <p:cNvSpPr txBox="1"/>
          <p:nvPr>
            <p:ph type="title"/>
          </p:nvPr>
        </p:nvSpPr>
        <p:spPr>
          <a:xfrm>
            <a:off x="228600" y="228600"/>
            <a:ext cx="81675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Agentic AI marks a paradigm shift</a:t>
            </a:r>
            <a:endParaRPr/>
          </a:p>
        </p:txBody>
      </p:sp>
      <p:sp>
        <p:nvSpPr>
          <p:cNvPr id="329" name="Google Shape;329;p48"/>
          <p:cNvSpPr txBox="1"/>
          <p:nvPr/>
        </p:nvSpPr>
        <p:spPr>
          <a:xfrm>
            <a:off x="552175" y="911150"/>
            <a:ext cx="7458000" cy="387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An agent is a program for which you give a task, and it will run a loop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Calling 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tools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(e.g. searching databases, pubmed, updating tables)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Making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LLM prompts</a:t>
            </a:r>
            <a:endParaRPr b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tool should I use next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What do these results mean?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Managing 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state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Agents provide an </a:t>
            </a:r>
            <a: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autonomy dial</a:t>
            </a:r>
            <a:endParaRPr i="1"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Different modes for different situations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YOLO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Run complex end-to-end task without supervision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Plan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Iterate with human on a plan/spec, then run unsupervised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Handholding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: human checks the results of every step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This is completely different from outdated ‘over-the-wall’ NLP/ML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rgbClr val="0000FF"/>
              </a:buClr>
              <a:buSzPts val="1500"/>
              <a:buFont typeface="Inter"/>
              <a:buChar char="●"/>
            </a:pPr>
            <a:r>
              <a:rPr b="1" lang="en" sz="1500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</a:rPr>
              <a:t>Learning how to manage agents is hard but it will be a necessary skill for curators!</a:t>
            </a:r>
            <a:endParaRPr b="1" sz="1500">
              <a:solidFill>
                <a:srgbClr val="0000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30" name="Google Shape;330;p4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15250" y="4267000"/>
            <a:ext cx="1383375" cy="7552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p49"/>
          <p:cNvSpPr txBox="1"/>
          <p:nvPr>
            <p:ph type="title"/>
          </p:nvPr>
        </p:nvSpPr>
        <p:spPr>
          <a:xfrm>
            <a:off x="228600" y="228600"/>
            <a:ext cx="64215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agentic AI tasks</a:t>
            </a:r>
            <a:endParaRPr/>
          </a:p>
        </p:txBody>
      </p:sp>
      <p:sp>
        <p:nvSpPr>
          <p:cNvPr id="336" name="Google Shape;336;p49"/>
          <p:cNvSpPr/>
          <p:nvPr/>
        </p:nvSpPr>
        <p:spPr>
          <a:xfrm>
            <a:off x="147700" y="1293950"/>
            <a:ext cx="3777900" cy="11742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Plan how to refactor a branch of an ontology, plan migration of existing annotations, execute plan</a:t>
            </a:r>
            <a:endParaRPr sz="1200">
              <a:solidFill>
                <a:srgbClr val="FFFFFF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sp>
        <p:nvSpPr>
          <p:cNvPr id="337" name="Google Shape;337;p49"/>
          <p:cNvSpPr/>
          <p:nvPr/>
        </p:nvSpPr>
        <p:spPr>
          <a:xfrm>
            <a:off x="4687200" y="1293950"/>
            <a:ext cx="3981000" cy="12777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Review all annotations made by a particular pipeline, read the papers supporting the annotations, make recommendations</a:t>
            </a:r>
            <a:endParaRPr sz="1200">
              <a:solidFill>
                <a:srgbClr val="FFFFFF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sp>
        <p:nvSpPr>
          <p:cNvPr id="338" name="Google Shape;338;p49"/>
          <p:cNvSpPr/>
          <p:nvPr/>
        </p:nvSpPr>
        <p:spPr>
          <a:xfrm>
            <a:off x="147700" y="3261700"/>
            <a:ext cx="3777900" cy="11742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Research the mechanistic basis of a disease, survey 100s of papers, build a model that explains individual phenotypes</a:t>
            </a:r>
            <a:endParaRPr sz="1200">
              <a:solidFill>
                <a:srgbClr val="FFFFFF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sp>
        <p:nvSpPr>
          <p:cNvPr id="339" name="Google Shape;339;p49"/>
          <p:cNvSpPr/>
          <p:nvPr/>
        </p:nvSpPr>
        <p:spPr>
          <a:xfrm>
            <a:off x="4687200" y="3293075"/>
            <a:ext cx="3981000" cy="11427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Review a curated signaling pathway, check it against latest curation guidelines, suggest modifications, survey literature to fill any gaps</a:t>
            </a:r>
            <a:endParaRPr sz="1200">
              <a:solidFill>
                <a:srgbClr val="FFFFFF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50"/>
          <p:cNvSpPr txBox="1"/>
          <p:nvPr>
            <p:ph type="title"/>
          </p:nvPr>
        </p:nvSpPr>
        <p:spPr>
          <a:xfrm>
            <a:off x="228600" y="228600"/>
            <a:ext cx="64215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Examples of agentic AI tasks</a:t>
            </a:r>
            <a:endParaRPr/>
          </a:p>
        </p:txBody>
      </p:sp>
      <p:sp>
        <p:nvSpPr>
          <p:cNvPr id="345" name="Google Shape;345;p50"/>
          <p:cNvSpPr/>
          <p:nvPr/>
        </p:nvSpPr>
        <p:spPr>
          <a:xfrm>
            <a:off x="147700" y="1293950"/>
            <a:ext cx="3777900" cy="11742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Plan how to refactor a branch of an ontology, plan migration of existing annotations, execute plan</a:t>
            </a:r>
            <a:endParaRPr sz="1200">
              <a:solidFill>
                <a:srgbClr val="FFFFFF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sp>
        <p:nvSpPr>
          <p:cNvPr id="346" name="Google Shape;346;p50"/>
          <p:cNvSpPr/>
          <p:nvPr/>
        </p:nvSpPr>
        <p:spPr>
          <a:xfrm>
            <a:off x="4687200" y="1293950"/>
            <a:ext cx="3981000" cy="12777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Review all annotations made by a particular pipeline, read the papers supporting the annotations, make recommendations</a:t>
            </a:r>
            <a:endParaRPr sz="1200">
              <a:solidFill>
                <a:srgbClr val="FFFFFF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sp>
        <p:nvSpPr>
          <p:cNvPr id="347" name="Google Shape;347;p50"/>
          <p:cNvSpPr/>
          <p:nvPr/>
        </p:nvSpPr>
        <p:spPr>
          <a:xfrm>
            <a:off x="147700" y="3261700"/>
            <a:ext cx="3777900" cy="11742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Research the mechanistic basis of a disease, survey 100s of papers, build a model that explains individual phenotypes</a:t>
            </a:r>
            <a:endParaRPr sz="1200">
              <a:solidFill>
                <a:srgbClr val="FFFFFF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sp>
        <p:nvSpPr>
          <p:cNvPr id="348" name="Google Shape;348;p50"/>
          <p:cNvSpPr/>
          <p:nvPr/>
        </p:nvSpPr>
        <p:spPr>
          <a:xfrm>
            <a:off x="4687200" y="3293075"/>
            <a:ext cx="3981000" cy="1142700"/>
          </a:xfrm>
          <a:prstGeom prst="roundRect">
            <a:avLst>
              <a:gd fmla="val 9766" name="adj"/>
            </a:avLst>
          </a:prstGeom>
          <a:solidFill>
            <a:srgbClr val="02498C">
              <a:alpha val="61390"/>
            </a:srgbClr>
          </a:solidFill>
          <a:ln cap="flat" cmpd="sng" w="38100">
            <a:solidFill>
              <a:srgbClr val="FFFF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rgbClr val="FFFFFF"/>
                </a:solidFill>
                <a:latin typeface="Instrument Sans"/>
                <a:ea typeface="Instrument Sans"/>
                <a:cs typeface="Instrument Sans"/>
                <a:sym typeface="Instrument Sans"/>
              </a:rPr>
              <a:t>Review a curated signaling pathway, check it against latest curation guidelines, suggest modifications, survey literature to fill any gaps</a:t>
            </a:r>
            <a:endParaRPr sz="1200">
              <a:solidFill>
                <a:srgbClr val="FFFFFF"/>
              </a:solidFill>
              <a:latin typeface="Outfit"/>
              <a:ea typeface="Outfit"/>
              <a:cs typeface="Outfit"/>
              <a:sym typeface="Outfit"/>
            </a:endParaRPr>
          </a:p>
        </p:txBody>
      </p:sp>
      <p:sp>
        <p:nvSpPr>
          <p:cNvPr id="349" name="Google Shape;349;p50"/>
          <p:cNvSpPr txBox="1"/>
          <p:nvPr/>
        </p:nvSpPr>
        <p:spPr>
          <a:xfrm>
            <a:off x="287425" y="2518800"/>
            <a:ext cx="37065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Gradually being adopted by CL, Mondo, Uberon, GO, EFO</a:t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https://ai4curation.io/ai-gene-review/dragon-ai-agent</a:t>
            </a:r>
            <a:r>
              <a:rPr lang="en" sz="1000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000">
              <a:solidFill>
                <a:srgbClr val="0000FF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0" name="Google Shape;350;p50"/>
          <p:cNvSpPr txBox="1"/>
          <p:nvPr/>
        </p:nvSpPr>
        <p:spPr>
          <a:xfrm>
            <a:off x="4470300" y="2571650"/>
            <a:ext cx="46065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Example: </a:t>
            </a:r>
            <a:r>
              <a:rPr lang="en" sz="1000" u="sng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https://ai4curation.io/ai-gene-review/pages/projects/SPKW.html</a:t>
            </a:r>
            <a:r>
              <a:rPr lang="en" sz="1000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000">
              <a:solidFill>
                <a:srgbClr val="0000FF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1" name="Google Shape;351;p50"/>
          <p:cNvSpPr txBox="1"/>
          <p:nvPr/>
        </p:nvSpPr>
        <p:spPr>
          <a:xfrm>
            <a:off x="4652950" y="4471350"/>
            <a:ext cx="4606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02498C"/>
                </a:solidFill>
                <a:latin typeface="Inter"/>
                <a:ea typeface="Inter"/>
                <a:cs typeface="Inter"/>
                <a:sym typeface="Inter"/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https://cmungall.github.io/go-cam-reviews/</a:t>
            </a:r>
            <a:r>
              <a:rPr lang="en" sz="1000">
                <a:solidFill>
                  <a:srgbClr val="02498C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000">
              <a:solidFill>
                <a:srgbClr val="02498C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sp>
        <p:nvSpPr>
          <p:cNvPr id="352" name="Google Shape;352;p50"/>
          <p:cNvSpPr txBox="1"/>
          <p:nvPr/>
        </p:nvSpPr>
        <p:spPr>
          <a:xfrm>
            <a:off x="197775" y="4532300"/>
            <a:ext cx="46065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u="sng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https://github.com/monarch-initiative/dismech/</a:t>
            </a:r>
            <a:r>
              <a:rPr lang="en" sz="1000">
                <a:solidFill>
                  <a:srgbClr val="0000FF"/>
                </a:solidFill>
                <a:latin typeface="Inter"/>
                <a:ea typeface="Inter"/>
                <a:cs typeface="Inter"/>
                <a:sym typeface="Inter"/>
              </a:rPr>
              <a:t> </a:t>
            </a:r>
            <a:endParaRPr sz="1000">
              <a:solidFill>
                <a:srgbClr val="0000FF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p51"/>
          <p:cNvSpPr txBox="1"/>
          <p:nvPr>
            <p:ph type="title"/>
          </p:nvPr>
        </p:nvSpPr>
        <p:spPr>
          <a:xfrm>
            <a:off x="228600" y="228600"/>
            <a:ext cx="8121900" cy="1108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Agents need skilled drivers: The human </a:t>
            </a:r>
            <a:r>
              <a:rPr i="1" lang="en"/>
              <a:t>out</a:t>
            </a:r>
            <a:r>
              <a:rPr lang="en"/>
              <a:t> the loop pattern</a:t>
            </a:r>
            <a:endParaRPr/>
          </a:p>
        </p:txBody>
      </p:sp>
      <p:sp>
        <p:nvSpPr>
          <p:cNvPr id="358" name="Google Shape;358;p51"/>
          <p:cNvSpPr txBox="1"/>
          <p:nvPr/>
        </p:nvSpPr>
        <p:spPr>
          <a:xfrm>
            <a:off x="612700" y="1826375"/>
            <a:ext cx="74580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Agents </a:t>
            </a:r>
            <a:r>
              <a:rPr i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can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perform complex tasks end-to-end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Example: dragon-ai-agent integrated into ontology github trackers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better pattern is collaborating with an agent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Supervising from outside the loop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Like managing and onboarding a new team member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52"/>
          <p:cNvSpPr txBox="1"/>
          <p:nvPr>
            <p:ph type="title"/>
          </p:nvPr>
        </p:nvSpPr>
        <p:spPr>
          <a:xfrm>
            <a:off x="228600" y="228600"/>
            <a:ext cx="77286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Some practical tips for curators</a:t>
            </a:r>
            <a:endParaRPr/>
          </a:p>
        </p:txBody>
      </p:sp>
      <p:sp>
        <p:nvSpPr>
          <p:cNvPr id="364" name="Google Shape;364;p52"/>
          <p:cNvSpPr txBox="1"/>
          <p:nvPr/>
        </p:nvSpPr>
        <p:spPr>
          <a:xfrm>
            <a:off x="552175" y="1402800"/>
            <a:ext cx="7458000" cy="35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●"/>
            </a:pP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I’m not going to give you: 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○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“prompting guide”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○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a single workflow you can start using today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●"/>
            </a:pPr>
            <a:r>
              <a:rPr b="1"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Instead, I’m going to try and show:</a:t>
            </a:r>
            <a:endParaRPr b="1"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○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Tools to empower you to learn how to use this technology effectively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5560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Inter"/>
              <a:buChar char="○"/>
            </a:pPr>
            <a:r>
              <a:rPr lang="en" sz="20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Ways to think about what is coming ahead</a:t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8" name="Shape 3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9" name="Google Shape;369;p53"/>
          <p:cNvSpPr txBox="1"/>
          <p:nvPr>
            <p:ph type="title"/>
          </p:nvPr>
        </p:nvSpPr>
        <p:spPr>
          <a:xfrm>
            <a:off x="228600" y="228600"/>
            <a:ext cx="6421500" cy="5541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Tip: Dedicate time to learning</a:t>
            </a:r>
            <a:endParaRPr/>
          </a:p>
        </p:txBody>
      </p:sp>
      <p:sp>
        <p:nvSpPr>
          <p:cNvPr id="370" name="Google Shape;370;p53"/>
          <p:cNvSpPr txBox="1"/>
          <p:nvPr/>
        </p:nvSpPr>
        <p:spPr>
          <a:xfrm>
            <a:off x="552175" y="911150"/>
            <a:ext cx="74580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32385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●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Most curators feel they </a:t>
            </a:r>
            <a:r>
              <a:rPr b="1"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don’t have time</a:t>
            </a: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 to learn practical AI skills (or any new skills!)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-323850" lvl="1" marL="9144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Inter"/>
              <a:buChar char="○"/>
            </a:pPr>
            <a:r>
              <a:rPr lang="en" sz="1500">
                <a:solidFill>
                  <a:schemeClr val="dk1"/>
                </a:solidFill>
                <a:latin typeface="Inter"/>
                <a:ea typeface="Inter"/>
                <a:cs typeface="Inter"/>
                <a:sym typeface="Inter"/>
              </a:rPr>
              <a:t>That stack of papers isn’t going to curate itself! (yet)</a:t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500">
              <a:solidFill>
                <a:schemeClr val="dk1"/>
              </a:solidFill>
              <a:latin typeface="Inter"/>
              <a:ea typeface="Inter"/>
              <a:cs typeface="Inter"/>
              <a:sym typeface="Inter"/>
            </a:endParaRPr>
          </a:p>
        </p:txBody>
      </p:sp>
      <p:pic>
        <p:nvPicPr>
          <p:cNvPr id="371" name="Google Shape;371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85325" y="2095550"/>
            <a:ext cx="5164605" cy="2819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Workshop Facilitation">
  <a:themeElements>
    <a:clrScheme name="Simple Light">
      <a:dk1>
        <a:srgbClr val="10100F"/>
      </a:dk1>
      <a:lt1>
        <a:srgbClr val="F8F3EC"/>
      </a:lt1>
      <a:dk2>
        <a:srgbClr val="810100"/>
      </a:dk2>
      <a:lt2>
        <a:srgbClr val="F8F3EC"/>
      </a:lt2>
      <a:accent1>
        <a:srgbClr val="B82D2D"/>
      </a:accent1>
      <a:accent2>
        <a:srgbClr val="FB6058"/>
      </a:accent2>
      <a:accent3>
        <a:srgbClr val="FFD979"/>
      </a:accent3>
      <a:accent4>
        <a:srgbClr val="FFADA8"/>
      </a:accent4>
      <a:accent5>
        <a:srgbClr val="570100"/>
      </a:accent5>
      <a:accent6>
        <a:srgbClr val="303030"/>
      </a:accent6>
      <a:hlink>
        <a:srgbClr val="FC6058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